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-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75F09F-F33D-0EA5-2BD5-006ECBA3B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6C06F45-4A21-8237-A1A9-C3FFC8005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3C1C5E-DF22-A4A0-633C-1BE8A1EB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F475E8-EC4E-F35B-445F-1C4C74397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275C18-4CDD-D156-09C8-1CECE55D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314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3FC464-1195-A242-E77A-E5677CA3D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660385-3BC3-881E-4DD2-089D7EC0B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EB929C-94BB-CAFB-3E61-E6267E1E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B87259-0B2B-CCAC-2E0F-0F6A0C06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6B641E2-42DC-2B27-4D13-037CFEBE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56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C22C693-5F11-02EF-E708-1982D85B9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80365CD-21C7-AE49-1313-D0568EB05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342E9D-FCAD-6009-C448-516E60CB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4D936B-0FE2-2BCB-A066-64F28449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5E2A49-3ED4-C4D3-50E2-92CF18EAB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55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2EB380-76EE-9639-F08F-F2E4E1729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04440D-42C6-7CF2-14F5-6486E5206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F07D90-633F-119B-D54B-03C09983E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98882C-98D6-D710-7E67-3DCC9356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94894D-5A53-B9BD-517F-7ACCA556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78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DED0D3-30C2-A0CA-51A0-732633E31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A847C9-6578-6D05-EECF-54B692FE3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5EE9A81-FC67-60CF-80FB-E4B8E122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15B4CD-CE52-87E5-360A-C3CA8C58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DF03CA-FBA2-E5D6-84AC-DA6E5943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41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D36AAD-E776-8A75-09CE-0F369A475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E01F13-F892-32BE-10DD-F602DB727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1377047-A960-9FA1-FBD8-2317C2058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05409B-CEA4-F2FD-49DE-6B0251FFB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B10EEC2-0A7F-2C98-8B63-D2A391B0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E3BD50E-6615-D807-ACB8-BADB11F5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548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F6EB01-B898-DAF9-A49F-FA377A71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3AD8B77-C2F0-09EB-9E63-4246BFB4B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D38514E-32E9-8509-7EF8-86FD381B2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B0B9B3D-90ED-11FB-7A02-A5ABF6BD8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1F1EEE4-B9BA-B51A-BD1C-BF9EA4CBE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A264D7A-B6EF-0A47-A96E-D8158D78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8751FBF-B4A3-A8CE-885A-7CED8455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D326B96-0DF3-29B8-FA56-B8FD3925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71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95A797-80C0-EA39-C53B-1A99A2FD3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93AF03A-5013-E896-DCA4-1B98806D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763FFD9-B674-5BE1-48E8-59F4717F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B3165E-001D-FA4A-8CA9-2A39E923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28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68F1466-EE1F-A4AA-410E-AF68338A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3808877-A5DC-6FBF-0F00-99ABE97B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3CDD6-02ED-6E53-30B6-C1BA5084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38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5E9CC8-2F3D-9D0F-8339-3704CADC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A4FA825-A39B-9A81-327A-EF1B4493C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1DB957A-1581-F9C7-E8D7-D27D2E36F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FE1CC5-EEC3-83FE-16C2-69D4D0E9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BCF4101-3E3B-6598-4A6E-88AD5301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53B7A0-088E-3950-D252-907E9CBFC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775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1E0143-BFEC-0F9E-BC60-BFFC68A6A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78A5E7B-5050-CFA7-32C5-CC848A4BFB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9EC2C8B-47E1-2A6F-5AAD-5B926DEB6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B321F5F-D2DB-F099-58F1-1DEECDA4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E10195-A6E5-90E6-8D02-EB634C20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E650B3B-AD87-50C1-ED5B-4928964B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41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A74ABC3-E322-B17D-2E1D-4C1E3D6F8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C5004E1-B4A3-D62C-2AC0-C59453469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607EDD-D106-8F4A-82CE-281C4178D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3F45C-03AC-478E-B8EF-A1AEA55A316D}" type="datetimeFigureOut">
              <a:rPr lang="ko-KR" altLang="en-US" smtClean="0"/>
              <a:t>2023-06-20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7A9442-CB47-0910-4525-C6531646A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51E9E3-194E-7C26-76EB-F34A7F752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CC30-A678-46C4-BF44-70039251AB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009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93695" y="376518"/>
            <a:ext cx="6724476" cy="513407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7293"/>
              </p:ext>
            </p:extLst>
          </p:nvPr>
        </p:nvGraphicFramePr>
        <p:xfrm>
          <a:off x="1180354" y="1389380"/>
          <a:ext cx="4628775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18542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0x401250, (main() return address)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>
                          <a:latin typeface="Consolas" panose="020B0609020204030204" pitchFamily="49" charset="0"/>
                        </a:rPr>
                      </a:br>
                      <a:r>
                        <a:rPr lang="en-US" altLang="ko-KR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0x401021 &lt;main+1&gt;: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7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0x401020 &lt;main&gt; 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 flipV="1">
            <a:off x="5553033" y="1553060"/>
            <a:ext cx="345142" cy="3273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5860584" y="1687829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 = 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347409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28699" y="324433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8092" y="398840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4C63C165-F90F-4892-30B8-39807F010B98}"/>
              </a:ext>
            </a:extLst>
          </p:cNvPr>
          <p:cNvCxnSpPr>
            <a:cxnSpLocks/>
          </p:cNvCxnSpPr>
          <p:nvPr/>
        </p:nvCxnSpPr>
        <p:spPr>
          <a:xfrm flipH="1">
            <a:off x="5404421" y="5250853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5923431" y="5066187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B79931BE-A641-BF02-AA53-A1D78C7C820E}"/>
              </a:ext>
            </a:extLst>
          </p:cNvPr>
          <p:cNvCxnSpPr>
            <a:cxnSpLocks/>
          </p:cNvCxnSpPr>
          <p:nvPr/>
        </p:nvCxnSpPr>
        <p:spPr>
          <a:xfrm flipH="1">
            <a:off x="5499244" y="715498"/>
            <a:ext cx="39893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C1DA0F4-D77B-5585-6C8D-8525DB708A48}"/>
              </a:ext>
            </a:extLst>
          </p:cNvPr>
          <p:cNvSpPr txBox="1"/>
          <p:nvPr/>
        </p:nvSpPr>
        <p:spPr>
          <a:xfrm>
            <a:off x="5516032" y="776149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  <a:endParaRPr lang="ko-KR" altLang="en-US" sz="1200" b="1" dirty="0"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90BDE9-E2F7-AF11-96D0-696C780B8F8A}"/>
              </a:ext>
            </a:extLst>
          </p:cNvPr>
          <p:cNvSpPr txBox="1"/>
          <p:nvPr/>
        </p:nvSpPr>
        <p:spPr>
          <a:xfrm>
            <a:off x="5860584" y="540245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 = 0x12ff88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42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2"/>
            <a:ext cx="7381779" cy="104517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073632"/>
              </p:ext>
            </p:extLst>
          </p:nvPr>
        </p:nvGraphicFramePr>
        <p:xfrm>
          <a:off x="1180354" y="1389380"/>
          <a:ext cx="4628775" cy="1044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(add()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030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0x12ff40 (main()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base pointer)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4891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33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36631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790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0x401018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2766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0x401015 : add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[ebp-4]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6695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0x401012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[ebp-8]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07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0x40100f : mov [ebp-4],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06197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0x40100c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ebp+c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6023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0x401009 : mov [ebp-8],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6688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0x401006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[ebp+8]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8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0x401003 : sub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94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0x401001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530389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612102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779685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7981521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411824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3938916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ESP, EBP=0x12ff28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DBED61-8C73-A96C-4452-F6C210B0F208}"/>
              </a:ext>
            </a:extLst>
          </p:cNvPr>
          <p:cNvSpPr txBox="1"/>
          <p:nvPr/>
        </p:nvSpPr>
        <p:spPr>
          <a:xfrm>
            <a:off x="5510776" y="430699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Consolas" panose="020B0609020204030204" pitchFamily="49" charset="0"/>
              </a:rPr>
              <a:t>=</a:t>
            </a:r>
            <a:endParaRPr lang="ko-KR" alt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B75CF9-83B9-E8AA-EFCB-6C1460D4EA97}"/>
              </a:ext>
            </a:extLst>
          </p:cNvPr>
          <p:cNvSpPr txBox="1"/>
          <p:nvPr/>
        </p:nvSpPr>
        <p:spPr>
          <a:xfrm>
            <a:off x="5497825" y="466530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Consolas" panose="020B0609020204030204" pitchFamily="49" charset="0"/>
              </a:rPr>
              <a:t>=</a:t>
            </a:r>
            <a:endParaRPr lang="ko-KR" alt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616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2"/>
            <a:ext cx="7381779" cy="86313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122577"/>
              </p:ext>
            </p:extLst>
          </p:nvPr>
        </p:nvGraphicFramePr>
        <p:xfrm>
          <a:off x="1180354" y="1389380"/>
          <a:ext cx="4628775" cy="824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(add()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030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0x12ff40 (main()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base pointer)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4891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790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0x40101a : pop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688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0x401018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2766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948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0x401003 : sub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61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0x401001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4599218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541635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49276" y="7075401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7260067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3765905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3586578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ESP=0x12ff2c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2D0C5D3-C642-10FB-2D06-037AF5C348F0}"/>
              </a:ext>
            </a:extLst>
          </p:cNvPr>
          <p:cNvCxnSpPr/>
          <p:nvPr/>
        </p:nvCxnSpPr>
        <p:spPr>
          <a:xfrm>
            <a:off x="1904301" y="4118243"/>
            <a:ext cx="38091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33CED641-03C4-F51A-EFCB-6F42A95F3FBD}"/>
              </a:ext>
            </a:extLst>
          </p:cNvPr>
          <p:cNvCxnSpPr/>
          <p:nvPr/>
        </p:nvCxnSpPr>
        <p:spPr>
          <a:xfrm>
            <a:off x="1904301" y="4185355"/>
            <a:ext cx="38091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AB88B3E8-85F0-078A-3B33-D328AFF5C451}"/>
              </a:ext>
            </a:extLst>
          </p:cNvPr>
          <p:cNvCxnSpPr>
            <a:cxnSpLocks/>
          </p:cNvCxnSpPr>
          <p:nvPr/>
        </p:nvCxnSpPr>
        <p:spPr>
          <a:xfrm flipH="1">
            <a:off x="5744180" y="1925489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366E755-090A-9796-0369-B58D8CB60BEB}"/>
              </a:ext>
            </a:extLst>
          </p:cNvPr>
          <p:cNvSpPr txBox="1"/>
          <p:nvPr/>
        </p:nvSpPr>
        <p:spPr>
          <a:xfrm>
            <a:off x="6162052" y="176409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64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75659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382240"/>
              </p:ext>
            </p:extLst>
          </p:nvPr>
        </p:nvGraphicFramePr>
        <p:xfrm>
          <a:off x="1180354" y="1389380"/>
          <a:ext cx="4628775" cy="714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 0x401250 (main()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(add()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0308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2435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0x40101b :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retn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790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0x40101a : pop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688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0x401018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2766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94891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425526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500529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49276" y="595127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6135941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3405178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322585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ESP=0x12ff30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2D0C5D3-C642-10FB-2D06-037AF5C348F0}"/>
              </a:ext>
            </a:extLst>
          </p:cNvPr>
          <p:cNvCxnSpPr>
            <a:cxnSpLocks/>
          </p:cNvCxnSpPr>
          <p:nvPr/>
        </p:nvCxnSpPr>
        <p:spPr>
          <a:xfrm>
            <a:off x="1761688" y="3749127"/>
            <a:ext cx="39517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33CED641-03C4-F51A-EFCB-6F42A95F3FBD}"/>
              </a:ext>
            </a:extLst>
          </p:cNvPr>
          <p:cNvCxnSpPr>
            <a:cxnSpLocks/>
          </p:cNvCxnSpPr>
          <p:nvPr/>
        </p:nvCxnSpPr>
        <p:spPr>
          <a:xfrm>
            <a:off x="1761688" y="3816239"/>
            <a:ext cx="39517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AB88B3E8-85F0-078A-3B33-D328AFF5C451}"/>
              </a:ext>
            </a:extLst>
          </p:cNvPr>
          <p:cNvCxnSpPr>
            <a:cxnSpLocks/>
          </p:cNvCxnSpPr>
          <p:nvPr/>
        </p:nvCxnSpPr>
        <p:spPr>
          <a:xfrm flipH="1">
            <a:off x="5744180" y="1925489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366E755-090A-9796-0369-B58D8CB60BEB}"/>
              </a:ext>
            </a:extLst>
          </p:cNvPr>
          <p:cNvSpPr txBox="1"/>
          <p:nvPr/>
        </p:nvSpPr>
        <p:spPr>
          <a:xfrm>
            <a:off x="6162052" y="176409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56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608112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077427"/>
              </p:ext>
            </p:extLst>
          </p:nvPr>
        </p:nvGraphicFramePr>
        <p:xfrm>
          <a:off x="1180354" y="1389380"/>
          <a:ext cx="4628775" cy="5679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 0x401250 (main()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846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: add 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2435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387776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4627785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49276" y="5598937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578360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2658557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247923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ESP=0x12ff38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AB88B3E8-85F0-078A-3B33-D328AFF5C451}"/>
              </a:ext>
            </a:extLst>
          </p:cNvPr>
          <p:cNvCxnSpPr>
            <a:cxnSpLocks/>
          </p:cNvCxnSpPr>
          <p:nvPr/>
        </p:nvCxnSpPr>
        <p:spPr>
          <a:xfrm flipH="1">
            <a:off x="5744180" y="1925489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366E755-090A-9796-0369-B58D8CB60BEB}"/>
              </a:ext>
            </a:extLst>
          </p:cNvPr>
          <p:cNvSpPr txBox="1"/>
          <p:nvPr/>
        </p:nvSpPr>
        <p:spPr>
          <a:xfrm>
            <a:off x="6162052" y="176409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0E22AB-89DA-1B5F-7785-057EF7C51993}"/>
              </a:ext>
            </a:extLst>
          </p:cNvPr>
          <p:cNvSpPr txBox="1"/>
          <p:nvPr/>
        </p:nvSpPr>
        <p:spPr>
          <a:xfrm>
            <a:off x="5502008" y="284550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Consolas" panose="020B0609020204030204" pitchFamily="49" charset="0"/>
              </a:rPr>
              <a:t>=</a:t>
            </a:r>
            <a:endParaRPr lang="ko-KR" alt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4EB1F-6063-D6FA-EFD1-B44073E8452A}"/>
              </a:ext>
            </a:extLst>
          </p:cNvPr>
          <p:cNvSpPr txBox="1"/>
          <p:nvPr/>
        </p:nvSpPr>
        <p:spPr>
          <a:xfrm>
            <a:off x="5502008" y="320388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Consolas" panose="020B0609020204030204" pitchFamily="49" charset="0"/>
              </a:rPr>
              <a:t>=</a:t>
            </a:r>
            <a:endParaRPr lang="ko-KR" alt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원호 7">
            <a:extLst>
              <a:ext uri="{FF2B5EF4-FFF2-40B4-BE49-F238E27FC236}">
                <a16:creationId xmlns:a16="http://schemas.microsoft.com/office/drawing/2014/main" id="{0354DEA0-A2AF-4064-F9CB-31E742C05D9C}"/>
              </a:ext>
            </a:extLst>
          </p:cNvPr>
          <p:cNvSpPr/>
          <p:nvPr/>
        </p:nvSpPr>
        <p:spPr>
          <a:xfrm>
            <a:off x="5558602" y="2883466"/>
            <a:ext cx="551494" cy="687764"/>
          </a:xfrm>
          <a:prstGeom prst="arc">
            <a:avLst>
              <a:gd name="adj1" fmla="val 16200000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D27E00-CC84-4EED-0C46-32E784AA67A6}"/>
              </a:ext>
            </a:extLst>
          </p:cNvPr>
          <p:cNvSpPr txBox="1"/>
          <p:nvPr/>
        </p:nvSpPr>
        <p:spPr>
          <a:xfrm>
            <a:off x="6110276" y="29965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95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75324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11585"/>
              </p:ext>
            </p:extLst>
          </p:nvPr>
        </p:nvGraphicFramePr>
        <p:xfrm>
          <a:off x="1180354" y="1389380"/>
          <a:ext cx="4628775" cy="714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 0x401250 (main()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“%d\n”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846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0x40104f : add 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681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0x40104a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0x401067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//</a:t>
                      </a:r>
                      <a:r>
                        <a:rPr kumimoji="0" lang="en-US" altLang="ko-KR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printf</a:t>
                      </a: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()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456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0x401045 : push 0x40b384 </a:t>
                      </a:r>
                      <a:r>
                        <a:rPr lang="en-US" altLang="ko-KR" sz="1600" b="1" dirty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//”%d\n”</a:t>
                      </a:r>
                      <a:endParaRPr lang="ko-KR" altLang="en-US" sz="1600" b="1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3570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0x401044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//3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3448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: add 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2435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387776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4627785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49276" y="5598937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578360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2658557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247923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ESP=0x12ff38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AB88B3E8-85F0-078A-3B33-D328AFF5C451}"/>
              </a:ext>
            </a:extLst>
          </p:cNvPr>
          <p:cNvCxnSpPr>
            <a:cxnSpLocks/>
          </p:cNvCxnSpPr>
          <p:nvPr/>
        </p:nvCxnSpPr>
        <p:spPr>
          <a:xfrm flipH="1">
            <a:off x="5744180" y="1925489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366E755-090A-9796-0369-B58D8CB60BEB}"/>
              </a:ext>
            </a:extLst>
          </p:cNvPr>
          <p:cNvSpPr txBox="1"/>
          <p:nvPr/>
        </p:nvSpPr>
        <p:spPr>
          <a:xfrm>
            <a:off x="6162052" y="176409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8" name="원호 7">
            <a:extLst>
              <a:ext uri="{FF2B5EF4-FFF2-40B4-BE49-F238E27FC236}">
                <a16:creationId xmlns:a16="http://schemas.microsoft.com/office/drawing/2014/main" id="{0354DEA0-A2AF-4064-F9CB-31E742C05D9C}"/>
              </a:ext>
            </a:extLst>
          </p:cNvPr>
          <p:cNvSpPr/>
          <p:nvPr/>
        </p:nvSpPr>
        <p:spPr>
          <a:xfrm>
            <a:off x="5558602" y="2883466"/>
            <a:ext cx="551494" cy="687764"/>
          </a:xfrm>
          <a:prstGeom prst="arc">
            <a:avLst>
              <a:gd name="adj1" fmla="val 16200000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D27E00-CC84-4EED-0C46-32E784AA67A6}"/>
              </a:ext>
            </a:extLst>
          </p:cNvPr>
          <p:cNvSpPr txBox="1"/>
          <p:nvPr/>
        </p:nvSpPr>
        <p:spPr>
          <a:xfrm>
            <a:off x="6110276" y="29965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A8C421DC-8A1E-785A-537C-9C5C1D417805}"/>
              </a:ext>
            </a:extLst>
          </p:cNvPr>
          <p:cNvCxnSpPr>
            <a:cxnSpLocks/>
          </p:cNvCxnSpPr>
          <p:nvPr/>
        </p:nvCxnSpPr>
        <p:spPr>
          <a:xfrm>
            <a:off x="4983061" y="3338066"/>
            <a:ext cx="73034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C8B7F74E-1450-4AEF-ED74-F55738988538}"/>
              </a:ext>
            </a:extLst>
          </p:cNvPr>
          <p:cNvCxnSpPr>
            <a:cxnSpLocks/>
          </p:cNvCxnSpPr>
          <p:nvPr/>
        </p:nvCxnSpPr>
        <p:spPr>
          <a:xfrm>
            <a:off x="4983061" y="3447123"/>
            <a:ext cx="73034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CCFBAE15-40B7-68A5-FF09-9BF7E366BFC9}"/>
              </a:ext>
            </a:extLst>
          </p:cNvPr>
          <p:cNvCxnSpPr>
            <a:cxnSpLocks/>
          </p:cNvCxnSpPr>
          <p:nvPr/>
        </p:nvCxnSpPr>
        <p:spPr>
          <a:xfrm>
            <a:off x="5558602" y="2996515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F969C295-C265-07B1-143E-753584E1E44F}"/>
              </a:ext>
            </a:extLst>
          </p:cNvPr>
          <p:cNvCxnSpPr>
            <a:cxnSpLocks/>
          </p:cNvCxnSpPr>
          <p:nvPr/>
        </p:nvCxnSpPr>
        <p:spPr>
          <a:xfrm>
            <a:off x="5558602" y="3080405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064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540245"/>
            <a:ext cx="7381779" cy="808363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960707"/>
              </p:ext>
            </p:extLst>
          </p:nvPr>
        </p:nvGraphicFramePr>
        <p:xfrm>
          <a:off x="1180354" y="1389380"/>
          <a:ext cx="4628775" cy="714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25128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 0x401250 (main()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0x401250 : 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7089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6806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0x401057 :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retn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1235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0x401056 : pop 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304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0x401054 : mov 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2566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0x401052 :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xor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846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0x40104f : add 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681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0x40104a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0x401067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//</a:t>
                      </a:r>
                      <a:r>
                        <a:rPr kumimoji="0" lang="en-US" altLang="ko-KR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printf</a:t>
                      </a: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()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456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ESP=0x12ff48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387776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4627785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49276" y="5246599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5431265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원호 7">
            <a:extLst>
              <a:ext uri="{FF2B5EF4-FFF2-40B4-BE49-F238E27FC236}">
                <a16:creationId xmlns:a16="http://schemas.microsoft.com/office/drawing/2014/main" id="{0354DEA0-A2AF-4064-F9CB-31E742C05D9C}"/>
              </a:ext>
            </a:extLst>
          </p:cNvPr>
          <p:cNvSpPr/>
          <p:nvPr/>
        </p:nvSpPr>
        <p:spPr>
          <a:xfrm>
            <a:off x="5558602" y="2514350"/>
            <a:ext cx="551494" cy="687764"/>
          </a:xfrm>
          <a:prstGeom prst="arc">
            <a:avLst>
              <a:gd name="adj1" fmla="val 16200000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D27E00-CC84-4EED-0C46-32E784AA67A6}"/>
              </a:ext>
            </a:extLst>
          </p:cNvPr>
          <p:cNvSpPr txBox="1"/>
          <p:nvPr/>
        </p:nvSpPr>
        <p:spPr>
          <a:xfrm>
            <a:off x="6110276" y="2568676"/>
            <a:ext cx="2297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8 </a:t>
            </a:r>
            <a:r>
              <a:rPr lang="en-US" altLang="ko-KR" dirty="0">
                <a:latin typeface="Consolas" panose="020B0609020204030204" pitchFamily="49" charset="0"/>
              </a:rPr>
              <a:t>(mov </a:t>
            </a:r>
            <a:r>
              <a:rPr lang="en-US" altLang="ko-KR" dirty="0" err="1">
                <a:latin typeface="Consolas" panose="020B0609020204030204" pitchFamily="49" charset="0"/>
              </a:rPr>
              <a:t>esp</a:t>
            </a:r>
            <a:r>
              <a:rPr lang="en-US" altLang="ko-KR" dirty="0">
                <a:latin typeface="Consolas" panose="020B0609020204030204" pitchFamily="49" charset="0"/>
              </a:rPr>
              <a:t>, </a:t>
            </a:r>
            <a:r>
              <a:rPr lang="en-US" altLang="ko-KR" dirty="0" err="1">
                <a:latin typeface="Consolas" panose="020B0609020204030204" pitchFamily="49" charset="0"/>
              </a:rPr>
              <a:t>ebp</a:t>
            </a:r>
            <a:r>
              <a:rPr lang="en-US" altLang="ko-KR" dirty="0">
                <a:latin typeface="Consolas" panose="020B0609020204030204" pitchFamily="49" charset="0"/>
              </a:rPr>
              <a:t>)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A8C421DC-8A1E-785A-537C-9C5C1D417805}"/>
              </a:ext>
            </a:extLst>
          </p:cNvPr>
          <p:cNvCxnSpPr>
            <a:cxnSpLocks/>
          </p:cNvCxnSpPr>
          <p:nvPr/>
        </p:nvCxnSpPr>
        <p:spPr>
          <a:xfrm>
            <a:off x="1719743" y="2261049"/>
            <a:ext cx="399366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C8B7F74E-1450-4AEF-ED74-F55738988538}"/>
              </a:ext>
            </a:extLst>
          </p:cNvPr>
          <p:cNvCxnSpPr>
            <a:cxnSpLocks/>
          </p:cNvCxnSpPr>
          <p:nvPr/>
        </p:nvCxnSpPr>
        <p:spPr>
          <a:xfrm>
            <a:off x="1736521" y="2370106"/>
            <a:ext cx="397688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CCFBAE15-40B7-68A5-FF09-9BF7E366BFC9}"/>
              </a:ext>
            </a:extLst>
          </p:cNvPr>
          <p:cNvCxnSpPr>
            <a:cxnSpLocks/>
          </p:cNvCxnSpPr>
          <p:nvPr/>
        </p:nvCxnSpPr>
        <p:spPr>
          <a:xfrm>
            <a:off x="5558602" y="2627399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F969C295-C265-07B1-143E-753584E1E44F}"/>
              </a:ext>
            </a:extLst>
          </p:cNvPr>
          <p:cNvCxnSpPr>
            <a:cxnSpLocks/>
          </p:cNvCxnSpPr>
          <p:nvPr/>
        </p:nvCxnSpPr>
        <p:spPr>
          <a:xfrm>
            <a:off x="5558602" y="2711289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D277C2C-53E4-E174-0C0C-6783D3FA550C}"/>
              </a:ext>
            </a:extLst>
          </p:cNvPr>
          <p:cNvCxnSpPr>
            <a:cxnSpLocks/>
          </p:cNvCxnSpPr>
          <p:nvPr/>
        </p:nvCxnSpPr>
        <p:spPr>
          <a:xfrm>
            <a:off x="5560000" y="2284848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85A637B-4B66-5F08-BCC6-FD9A930204A7}"/>
              </a:ext>
            </a:extLst>
          </p:cNvPr>
          <p:cNvCxnSpPr>
            <a:cxnSpLocks/>
          </p:cNvCxnSpPr>
          <p:nvPr/>
        </p:nvCxnSpPr>
        <p:spPr>
          <a:xfrm>
            <a:off x="5560000" y="2368738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46938551-76C7-9973-CB09-B1E5DE3565F9}"/>
              </a:ext>
            </a:extLst>
          </p:cNvPr>
          <p:cNvCxnSpPr>
            <a:cxnSpLocks/>
          </p:cNvCxnSpPr>
          <p:nvPr/>
        </p:nvCxnSpPr>
        <p:spPr>
          <a:xfrm>
            <a:off x="1702965" y="1892372"/>
            <a:ext cx="399366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D9E15834-AD6C-0B3C-2132-929642CC9011}"/>
              </a:ext>
            </a:extLst>
          </p:cNvPr>
          <p:cNvCxnSpPr>
            <a:cxnSpLocks/>
          </p:cNvCxnSpPr>
          <p:nvPr/>
        </p:nvCxnSpPr>
        <p:spPr>
          <a:xfrm>
            <a:off x="1719743" y="2001429"/>
            <a:ext cx="397688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EE33439B-75A8-41E9-144D-B149E500FA0F}"/>
              </a:ext>
            </a:extLst>
          </p:cNvPr>
          <p:cNvCxnSpPr>
            <a:cxnSpLocks/>
          </p:cNvCxnSpPr>
          <p:nvPr/>
        </p:nvCxnSpPr>
        <p:spPr>
          <a:xfrm flipH="1">
            <a:off x="5499244" y="715498"/>
            <a:ext cx="39893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DC5818B-30B9-B476-8641-55180109874A}"/>
              </a:ext>
            </a:extLst>
          </p:cNvPr>
          <p:cNvSpPr txBox="1"/>
          <p:nvPr/>
        </p:nvSpPr>
        <p:spPr>
          <a:xfrm>
            <a:off x="5516032" y="776149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  <a:endParaRPr lang="ko-KR" altLang="en-US" sz="1200" b="1" dirty="0">
              <a:latin typeface="Arial Black" panose="020B0A040201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AB101C-F29C-4E84-8639-AB8515070BBA}"/>
              </a:ext>
            </a:extLst>
          </p:cNvPr>
          <p:cNvSpPr txBox="1"/>
          <p:nvPr/>
        </p:nvSpPr>
        <p:spPr>
          <a:xfrm>
            <a:off x="5860584" y="540245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 = 0x12ff88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0198F746-E2FA-53A2-3529-08DC7C545E0D}"/>
              </a:ext>
            </a:extLst>
          </p:cNvPr>
          <p:cNvCxnSpPr>
            <a:cxnSpLocks/>
          </p:cNvCxnSpPr>
          <p:nvPr/>
        </p:nvCxnSpPr>
        <p:spPr>
          <a:xfrm>
            <a:off x="5558602" y="3021682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4A006A61-FDE8-BAFD-CF98-A91A21F16759}"/>
              </a:ext>
            </a:extLst>
          </p:cNvPr>
          <p:cNvCxnSpPr>
            <a:cxnSpLocks/>
          </p:cNvCxnSpPr>
          <p:nvPr/>
        </p:nvCxnSpPr>
        <p:spPr>
          <a:xfrm>
            <a:off x="5558602" y="3105572"/>
            <a:ext cx="15480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원호 37">
            <a:extLst>
              <a:ext uri="{FF2B5EF4-FFF2-40B4-BE49-F238E27FC236}">
                <a16:creationId xmlns:a16="http://schemas.microsoft.com/office/drawing/2014/main" id="{BB53022F-497A-999D-0204-0E8DF6540DE6}"/>
              </a:ext>
            </a:extLst>
          </p:cNvPr>
          <p:cNvSpPr/>
          <p:nvPr/>
        </p:nvSpPr>
        <p:spPr>
          <a:xfrm>
            <a:off x="5642492" y="2174649"/>
            <a:ext cx="382596" cy="290675"/>
          </a:xfrm>
          <a:prstGeom prst="arc">
            <a:avLst>
              <a:gd name="adj1" fmla="val 16200000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38C847-7F3E-CC0F-427C-BA3DA2FB8B55}"/>
              </a:ext>
            </a:extLst>
          </p:cNvPr>
          <p:cNvSpPr txBox="1"/>
          <p:nvPr/>
        </p:nvSpPr>
        <p:spPr>
          <a:xfrm>
            <a:off x="6110276" y="2070132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4 </a:t>
            </a:r>
            <a:r>
              <a:rPr lang="en-US" altLang="ko-KR" dirty="0">
                <a:latin typeface="Consolas" panose="020B0609020204030204" pitchFamily="49" charset="0"/>
              </a:rPr>
              <a:t>(pop </a:t>
            </a:r>
            <a:r>
              <a:rPr lang="en-US" altLang="ko-KR" dirty="0" err="1">
                <a:latin typeface="Consolas" panose="020B0609020204030204" pitchFamily="49" charset="0"/>
              </a:rPr>
              <a:t>ebp</a:t>
            </a:r>
            <a:r>
              <a:rPr lang="en-US" altLang="ko-KR" dirty="0">
                <a:latin typeface="Consolas" panose="020B0609020204030204" pitchFamily="49" charset="0"/>
              </a:rPr>
              <a:t>)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46" name="원호 45">
            <a:extLst>
              <a:ext uri="{FF2B5EF4-FFF2-40B4-BE49-F238E27FC236}">
                <a16:creationId xmlns:a16="http://schemas.microsoft.com/office/drawing/2014/main" id="{F385A40C-0B1A-C6ED-B937-144BD71D3225}"/>
              </a:ext>
            </a:extLst>
          </p:cNvPr>
          <p:cNvSpPr/>
          <p:nvPr/>
        </p:nvSpPr>
        <p:spPr>
          <a:xfrm>
            <a:off x="5652279" y="1790153"/>
            <a:ext cx="382596" cy="290675"/>
          </a:xfrm>
          <a:prstGeom prst="arc">
            <a:avLst>
              <a:gd name="adj1" fmla="val 16200000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0213FC-B2BA-22E0-44E6-3E337B493C6C}"/>
              </a:ext>
            </a:extLst>
          </p:cNvPr>
          <p:cNvSpPr txBox="1"/>
          <p:nvPr/>
        </p:nvSpPr>
        <p:spPr>
          <a:xfrm>
            <a:off x="6110276" y="1720658"/>
            <a:ext cx="128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4 </a:t>
            </a:r>
            <a:r>
              <a:rPr lang="en-US" altLang="ko-KR" dirty="0">
                <a:latin typeface="Consolas" panose="020B0609020204030204" pitchFamily="49" charset="0"/>
              </a:rPr>
              <a:t>(</a:t>
            </a:r>
            <a:r>
              <a:rPr lang="en-US" altLang="ko-KR" dirty="0" err="1">
                <a:latin typeface="Consolas" panose="020B0609020204030204" pitchFamily="49" charset="0"/>
              </a:rPr>
              <a:t>retn</a:t>
            </a:r>
            <a:r>
              <a:rPr lang="en-US" altLang="ko-KR" dirty="0">
                <a:latin typeface="Consolas" panose="020B0609020204030204" pitchFamily="49" charset="0"/>
              </a:rPr>
              <a:t>)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5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93695" y="540245"/>
            <a:ext cx="6724476" cy="497034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165536"/>
              </p:ext>
            </p:extLst>
          </p:nvPr>
        </p:nvGraphicFramePr>
        <p:xfrm>
          <a:off x="1180354" y="1389380"/>
          <a:ext cx="4628775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185420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 0x401250 (main() return address)</a:t>
                      </a:r>
                    </a:p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0x401020 &lt;main&gt; 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28699" y="324433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8092" y="398840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474053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E076A33C-8D00-4DF4-FAE6-9F8F9B251D90}"/>
              </a:ext>
            </a:extLst>
          </p:cNvPr>
          <p:cNvCxnSpPr>
            <a:cxnSpLocks/>
          </p:cNvCxnSpPr>
          <p:nvPr/>
        </p:nvCxnSpPr>
        <p:spPr>
          <a:xfrm flipH="1">
            <a:off x="5744180" y="188354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D40129-AE78-2A59-115D-BC525A6C89BA}"/>
              </a:ext>
            </a:extLst>
          </p:cNvPr>
          <p:cNvSpPr txBox="1"/>
          <p:nvPr/>
        </p:nvSpPr>
        <p:spPr>
          <a:xfrm>
            <a:off x="6162052" y="172214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433C6AE3-F385-3ADB-D12E-289FFF5883CE}"/>
              </a:ext>
            </a:extLst>
          </p:cNvPr>
          <p:cNvCxnSpPr>
            <a:cxnSpLocks/>
          </p:cNvCxnSpPr>
          <p:nvPr/>
        </p:nvCxnSpPr>
        <p:spPr>
          <a:xfrm flipH="1">
            <a:off x="5499244" y="715498"/>
            <a:ext cx="39893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823DBF8-FB81-6587-4615-D0AFBAAD5C7E}"/>
              </a:ext>
            </a:extLst>
          </p:cNvPr>
          <p:cNvSpPr txBox="1"/>
          <p:nvPr/>
        </p:nvSpPr>
        <p:spPr>
          <a:xfrm>
            <a:off x="5516032" y="776149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</a:p>
          <a:p>
            <a:r>
              <a:rPr lang="en-US" altLang="ko-KR" sz="1200" b="1" dirty="0">
                <a:latin typeface="Arial Black" panose="020B0A04020102020204" pitchFamily="34" charset="0"/>
              </a:rPr>
              <a:t>.</a:t>
            </a:r>
            <a:endParaRPr lang="ko-KR" altLang="en-US" sz="1200" b="1" dirty="0"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DD6840-0C41-F1CC-4E89-4E694B38EDB6}"/>
              </a:ext>
            </a:extLst>
          </p:cNvPr>
          <p:cNvSpPr txBox="1"/>
          <p:nvPr/>
        </p:nvSpPr>
        <p:spPr>
          <a:xfrm>
            <a:off x="5860584" y="540245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 = 0x12ff88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44180" y="4895685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95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147485" y="1141640"/>
            <a:ext cx="7352066" cy="456634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226668"/>
              </p:ext>
            </p:extLst>
          </p:nvPr>
        </p:nvGraphicFramePr>
        <p:xfrm>
          <a:off x="1180354" y="1389380"/>
          <a:ext cx="4628775" cy="42828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185420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</a:p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>
                          <a:latin typeface="+mn-lt"/>
                        </a:rPr>
                        <a:t>이전 함수의 </a:t>
                      </a:r>
                      <a:r>
                        <a:rPr lang="en-US" altLang="ko-KR">
                          <a:latin typeface="+mn-lt"/>
                        </a:rPr>
                        <a:t>base pointer</a:t>
                      </a:r>
                      <a:r>
                        <a:rPr lang="en-US" altLang="ko-KR">
                          <a:latin typeface="Consolas" panose="020B0609020204030204" pitchFamily="49" charset="0"/>
                        </a:rPr>
                        <a:t>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945328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0x401021 &lt;main+1&gt;: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0x401020 &lt;main&gt; 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28699" y="324433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8092" y="398840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465088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E076A33C-8D00-4DF4-FAE6-9F8F9B251D90}"/>
              </a:ext>
            </a:extLst>
          </p:cNvPr>
          <p:cNvCxnSpPr>
            <a:cxnSpLocks/>
          </p:cNvCxnSpPr>
          <p:nvPr/>
        </p:nvCxnSpPr>
        <p:spPr>
          <a:xfrm flipH="1">
            <a:off x="5744180" y="188354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D40129-AE78-2A59-115D-BC525A6C89BA}"/>
              </a:ext>
            </a:extLst>
          </p:cNvPr>
          <p:cNvSpPr txBox="1"/>
          <p:nvPr/>
        </p:nvSpPr>
        <p:spPr>
          <a:xfrm>
            <a:off x="6162052" y="1722147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EBP, ESP=0x12ff40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44180" y="4806038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36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499499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58196"/>
              </p:ext>
            </p:extLst>
          </p:nvPr>
        </p:nvGraphicFramePr>
        <p:xfrm>
          <a:off x="1180354" y="1389380"/>
          <a:ext cx="4628775" cy="4592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58278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6112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0x401023 &lt;main+3&gt;: sub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07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0x401021 &lt;main+1&gt;: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0x401020 &lt;main&gt; 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28699" y="318157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8092" y="392564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459709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E076A33C-8D00-4DF4-FAE6-9F8F9B251D90}"/>
              </a:ext>
            </a:extLst>
          </p:cNvPr>
          <p:cNvCxnSpPr>
            <a:cxnSpLocks/>
          </p:cNvCxnSpPr>
          <p:nvPr/>
        </p:nvCxnSpPr>
        <p:spPr>
          <a:xfrm flipH="1">
            <a:off x="5744180" y="188354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D40129-AE78-2A59-115D-BC525A6C89BA}"/>
              </a:ext>
            </a:extLst>
          </p:cNvPr>
          <p:cNvSpPr txBox="1"/>
          <p:nvPr/>
        </p:nvSpPr>
        <p:spPr>
          <a:xfrm>
            <a:off x="6162052" y="172214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44180" y="476121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264554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246621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ESP=0x12ff38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5" name="원호 4">
            <a:extLst>
              <a:ext uri="{FF2B5EF4-FFF2-40B4-BE49-F238E27FC236}">
                <a16:creationId xmlns:a16="http://schemas.microsoft.com/office/drawing/2014/main" id="{2FA31CBB-819A-D65D-0750-06750F34BEF7}"/>
              </a:ext>
            </a:extLst>
          </p:cNvPr>
          <p:cNvSpPr/>
          <p:nvPr/>
        </p:nvSpPr>
        <p:spPr>
          <a:xfrm>
            <a:off x="7551286" y="2122335"/>
            <a:ext cx="551494" cy="687764"/>
          </a:xfrm>
          <a:prstGeom prst="arc">
            <a:avLst>
              <a:gd name="adj1" fmla="val 16200000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7FD455-9E38-35E4-98C7-42FDB57720D2}"/>
              </a:ext>
            </a:extLst>
          </p:cNvPr>
          <p:cNvSpPr txBox="1"/>
          <p:nvPr/>
        </p:nvSpPr>
        <p:spPr>
          <a:xfrm>
            <a:off x="8102960" y="223538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779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577492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16748"/>
              </p:ext>
            </p:extLst>
          </p:nvPr>
        </p:nvGraphicFramePr>
        <p:xfrm>
          <a:off x="1180354" y="1389380"/>
          <a:ext cx="4628775" cy="53281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700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0x40102D         : mov [ebp-8], 2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2234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0x401026 &lt;main+6&gt;: mov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[ebp-4], 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36112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0x401023 &lt;main+3&gt;: sub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07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0x401021 &lt;main+1&gt;: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0x401020 &lt;main&gt; 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28699" y="318157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8092" y="392564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459709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E076A33C-8D00-4DF4-FAE6-9F8F9B251D90}"/>
              </a:ext>
            </a:extLst>
          </p:cNvPr>
          <p:cNvCxnSpPr>
            <a:cxnSpLocks/>
          </p:cNvCxnSpPr>
          <p:nvPr/>
        </p:nvCxnSpPr>
        <p:spPr>
          <a:xfrm flipH="1">
            <a:off x="5744180" y="188354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D40129-AE78-2A59-115D-BC525A6C89BA}"/>
              </a:ext>
            </a:extLst>
          </p:cNvPr>
          <p:cNvSpPr txBox="1"/>
          <p:nvPr/>
        </p:nvSpPr>
        <p:spPr>
          <a:xfrm>
            <a:off x="6162052" y="172214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44180" y="476121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264554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246621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ESP=0x12ff38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33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868845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863066"/>
              </p:ext>
            </p:extLst>
          </p:nvPr>
        </p:nvGraphicFramePr>
        <p:xfrm>
          <a:off x="1180354" y="1389380"/>
          <a:ext cx="4628775" cy="8285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(add()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030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331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9698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 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75342"/>
                  </a:ext>
                </a:extLst>
              </a:tr>
              <a:tr h="3496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0x40103B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42690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0x401038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[ebp-4]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86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0x401037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2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0x401034 : mov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[ebp-8]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15506"/>
                  </a:ext>
                </a:extLst>
              </a:tr>
              <a:tr h="3700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0x40102D : mov [ebp-8], 2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2234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0x401026 : mov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[ebp-4], 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36112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0x401023 : sub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07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0x401021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0x401020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4249055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5066188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5643347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E076A33C-8D00-4DF4-FAE6-9F8F9B251D90}"/>
              </a:ext>
            </a:extLst>
          </p:cNvPr>
          <p:cNvCxnSpPr>
            <a:cxnSpLocks/>
          </p:cNvCxnSpPr>
          <p:nvPr/>
        </p:nvCxnSpPr>
        <p:spPr>
          <a:xfrm flipH="1">
            <a:off x="5744180" y="188354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D40129-AE78-2A59-115D-BC525A6C89BA}"/>
              </a:ext>
            </a:extLst>
          </p:cNvPr>
          <p:cNvSpPr txBox="1"/>
          <p:nvPr/>
        </p:nvSpPr>
        <p:spPr>
          <a:xfrm>
            <a:off x="6162052" y="172214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EBP=0x12ff40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582801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3770471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359114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ESP=0x12ff2c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39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716445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86848"/>
              </p:ext>
            </p:extLst>
          </p:nvPr>
        </p:nvGraphicFramePr>
        <p:xfrm>
          <a:off x="1180354" y="1389380"/>
          <a:ext cx="4628775" cy="678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(add()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030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0x12ff40 (main()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base pointer)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489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331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  <a:tr h="361128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07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0x401001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460760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542474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710056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7285234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411824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3938916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ESP, EBP=0x12ff28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1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3"/>
            <a:ext cx="7381779" cy="973033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43765"/>
              </p:ext>
            </p:extLst>
          </p:nvPr>
        </p:nvGraphicFramePr>
        <p:xfrm>
          <a:off x="1180354" y="1389380"/>
          <a:ext cx="4628775" cy="934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(add()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030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0x12ff40 (main()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base pointer)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4891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33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36631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076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0x40100f : mov [ebp-4],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06197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0x40100c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ebp+c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6023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0x401009 : mov [ebp-8],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6688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0x401006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[ebp+8]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8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0x401003 : sub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94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0x401001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530389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612102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781363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7998299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411824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3938916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EBP=0x12ff28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43B342C-1E8A-C0F0-E4C2-A018A4535A58}"/>
              </a:ext>
            </a:extLst>
          </p:cNvPr>
          <p:cNvCxnSpPr>
            <a:cxnSpLocks/>
          </p:cNvCxnSpPr>
          <p:nvPr/>
        </p:nvCxnSpPr>
        <p:spPr>
          <a:xfrm flipH="1">
            <a:off x="5744180" y="4856475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DC34DFD-7BB0-7534-774D-901C72C1CCF7}"/>
              </a:ext>
            </a:extLst>
          </p:cNvPr>
          <p:cNvSpPr txBox="1"/>
          <p:nvPr/>
        </p:nvSpPr>
        <p:spPr>
          <a:xfrm>
            <a:off x="6162052" y="466530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ESP=0x12ff20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8" name="원호 7">
            <a:extLst>
              <a:ext uri="{FF2B5EF4-FFF2-40B4-BE49-F238E27FC236}">
                <a16:creationId xmlns:a16="http://schemas.microsoft.com/office/drawing/2014/main" id="{F4FDFC16-87C0-7825-EE34-45911FB5089A}"/>
              </a:ext>
            </a:extLst>
          </p:cNvPr>
          <p:cNvSpPr/>
          <p:nvPr/>
        </p:nvSpPr>
        <p:spPr>
          <a:xfrm>
            <a:off x="7551286" y="4308248"/>
            <a:ext cx="551494" cy="687764"/>
          </a:xfrm>
          <a:prstGeom prst="arc">
            <a:avLst>
              <a:gd name="adj1" fmla="val 16200000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DD93CB-8F2B-75CB-143D-A1CD1BB29368}"/>
              </a:ext>
            </a:extLst>
          </p:cNvPr>
          <p:cNvSpPr txBox="1"/>
          <p:nvPr/>
        </p:nvSpPr>
        <p:spPr>
          <a:xfrm>
            <a:off x="8102960" y="442129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4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6EB1F2D8-D6AE-AC77-228E-321B779FED85}"/>
              </a:ext>
            </a:extLst>
          </p:cNvPr>
          <p:cNvSpPr/>
          <p:nvPr/>
        </p:nvSpPr>
        <p:spPr>
          <a:xfrm>
            <a:off x="1075765" y="1083072"/>
            <a:ext cx="7381779" cy="104517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B1FD015-8D4D-DD91-2CB8-DA0863FEB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198827"/>
              </p:ext>
            </p:extLst>
          </p:nvPr>
        </p:nvGraphicFramePr>
        <p:xfrm>
          <a:off x="1180354" y="1389380"/>
          <a:ext cx="4628775" cy="1007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8775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>
                          <a:latin typeface="Consolas" panose="020B0609020204030204" pitchFamily="49" charset="0"/>
                        </a:rPr>
                        <a:t> 0x401250 (main() return address)</a:t>
                      </a:r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0x12ff88 (</a:t>
                      </a:r>
                      <a:r>
                        <a:rPr lang="ko-KR" altLang="en-US" dirty="0">
                          <a:latin typeface="+mn-lt"/>
                        </a:rPr>
                        <a:t>이전 함수의 </a:t>
                      </a:r>
                      <a:r>
                        <a:rPr lang="en-US" altLang="ko-KR" dirty="0">
                          <a:latin typeface="+mn-lt"/>
                        </a:rPr>
                        <a:t>base pointer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49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31053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873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92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49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0x401041 (add() return address)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030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0x12ff40 (main()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base pointer)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4891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33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36631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r" latinLnBrk="1"/>
                      <a:endParaRPr lang="en-US" altLang="ko-KR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061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br>
                        <a:rPr lang="en-US" altLang="ko-KR" dirty="0">
                          <a:latin typeface="Consolas" panose="020B0609020204030204" pitchFamily="49" charset="0"/>
                        </a:rPr>
                      </a:b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0x40103C : call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293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790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0x401015 : add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[ebp-4]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6695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0x401012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[ebp-8]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07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0x40100f : mov [ebp-4],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06197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0x40100c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ecx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ebp+c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6023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0x401009 : mov [ebp-8],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6688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0x401006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eax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[ebp+8]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8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0x401003 : sub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94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0x401001 : mov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esp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7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0x401000 : push 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ebp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2653"/>
                  </a:ext>
                </a:extLst>
              </a:tr>
            </a:tbl>
          </a:graphicData>
        </a:graphic>
      </p:graphicFrame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CAA7E405-7194-089F-F760-36015A033848}"/>
              </a:ext>
            </a:extLst>
          </p:cNvPr>
          <p:cNvCxnSpPr>
            <a:cxnSpLocks/>
          </p:cNvCxnSpPr>
          <p:nvPr/>
        </p:nvCxnSpPr>
        <p:spPr>
          <a:xfrm flipH="1">
            <a:off x="5744180" y="1607146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25020A-66E5-E41A-F36A-9FD06F675961}"/>
              </a:ext>
            </a:extLst>
          </p:cNvPr>
          <p:cNvSpPr txBox="1"/>
          <p:nvPr/>
        </p:nvSpPr>
        <p:spPr>
          <a:xfrm>
            <a:off x="6175995" y="141200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0x12ff44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BDC67-3219-D400-7012-5BE355B1EEA8}"/>
              </a:ext>
            </a:extLst>
          </p:cNvPr>
          <p:cNvSpPr txBox="1"/>
          <p:nvPr/>
        </p:nvSpPr>
        <p:spPr>
          <a:xfrm>
            <a:off x="5809129" y="114164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731E8-9605-DF6A-ED11-9D14BC49378B}"/>
              </a:ext>
            </a:extLst>
          </p:cNvPr>
          <p:cNvSpPr txBox="1"/>
          <p:nvPr/>
        </p:nvSpPr>
        <p:spPr>
          <a:xfrm>
            <a:off x="5834349" y="530389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4E50B-7AAA-00FA-21A5-213400982982}"/>
              </a:ext>
            </a:extLst>
          </p:cNvPr>
          <p:cNvSpPr txBox="1"/>
          <p:nvPr/>
        </p:nvSpPr>
        <p:spPr>
          <a:xfrm>
            <a:off x="5817495" y="612102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4F9B-11DF-F6BA-7582-7BC61FDFB7FA}"/>
              </a:ext>
            </a:extLst>
          </p:cNvPr>
          <p:cNvSpPr txBox="1"/>
          <p:nvPr/>
        </p:nvSpPr>
        <p:spPr>
          <a:xfrm>
            <a:off x="6174443" y="779685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EIP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39C65EB-A65E-B7E2-8CB6-23FD9AF8CFC0}"/>
              </a:ext>
            </a:extLst>
          </p:cNvPr>
          <p:cNvCxnSpPr>
            <a:cxnSpLocks/>
          </p:cNvCxnSpPr>
          <p:nvPr/>
        </p:nvCxnSpPr>
        <p:spPr>
          <a:xfrm flipH="1">
            <a:off x="5713404" y="7981521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CA512CB5-BF5F-3C41-72A9-5A78B42347B6}"/>
              </a:ext>
            </a:extLst>
          </p:cNvPr>
          <p:cNvCxnSpPr>
            <a:cxnSpLocks/>
          </p:cNvCxnSpPr>
          <p:nvPr/>
        </p:nvCxnSpPr>
        <p:spPr>
          <a:xfrm flipH="1">
            <a:off x="5744180" y="4118243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B69A371-A800-A17D-7D6F-D6EA86CBFD9A}"/>
              </a:ext>
            </a:extLst>
          </p:cNvPr>
          <p:cNvSpPr txBox="1"/>
          <p:nvPr/>
        </p:nvSpPr>
        <p:spPr>
          <a:xfrm>
            <a:off x="6162052" y="3938916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EBP=0x12ff28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43B342C-1E8A-C0F0-E4C2-A018A4535A58}"/>
              </a:ext>
            </a:extLst>
          </p:cNvPr>
          <p:cNvCxnSpPr>
            <a:cxnSpLocks/>
          </p:cNvCxnSpPr>
          <p:nvPr/>
        </p:nvCxnSpPr>
        <p:spPr>
          <a:xfrm flipH="1">
            <a:off x="5744180" y="4856475"/>
            <a:ext cx="3825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DC34DFD-7BB0-7534-774D-901C72C1CCF7}"/>
              </a:ext>
            </a:extLst>
          </p:cNvPr>
          <p:cNvSpPr txBox="1"/>
          <p:nvPr/>
        </p:nvSpPr>
        <p:spPr>
          <a:xfrm>
            <a:off x="6162052" y="466530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ESP=0x12ff20</a:t>
            </a:r>
            <a:endParaRPr lang="ko-KR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75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1163</Words>
  <Application>Microsoft Office PowerPoint</Application>
  <PresentationFormat>와이드스크린</PresentationFormat>
  <Paragraphs>317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굴림</vt:lpstr>
      <vt:lpstr>맑은 고딕</vt:lpstr>
      <vt:lpstr>Arial</vt:lpstr>
      <vt:lpstr>Arial Black</vt:lpstr>
      <vt:lpstr>Consolas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 Hyun-gyu</dc:creator>
  <cp:lastModifiedBy>Seo Hyun-gyu</cp:lastModifiedBy>
  <cp:revision>2</cp:revision>
  <dcterms:created xsi:type="dcterms:W3CDTF">2023-06-19T02:27:52Z</dcterms:created>
  <dcterms:modified xsi:type="dcterms:W3CDTF">2023-06-20T07:08:01Z</dcterms:modified>
</cp:coreProperties>
</file>