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7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57"/>
    <p:restoredTop sz="96327"/>
  </p:normalViewPr>
  <p:slideViewPr>
    <p:cSldViewPr snapToGrid="0" snapToObjects="1">
      <p:cViewPr varScale="1">
        <p:scale>
          <a:sx n="143" d="100"/>
          <a:sy n="143" d="100"/>
        </p:scale>
        <p:origin x="248" y="-2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E1BE8E-8974-6A47-9744-563413204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84CBF58-B7C4-5E41-B695-D699C0A84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92C93F-9A19-C64F-8448-4244DB9D2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6F6881-F342-EC4C-873C-7AE832AC1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213A37-779D-414F-87ED-D1002295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86462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442CFE-8704-F245-864E-3E7E4FBCE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53466B2-F5C3-5E44-8851-77FAF8E33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A95559-279A-AA4D-8DE1-7D9601B4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A0E178-DC0C-3748-B51D-175FD685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9CC27B-AC04-FC4E-B4AC-9E9C7778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82620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9DBF263-D568-564B-A85F-35E2B60FF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42D469-93AF-2C4B-988D-AA5BC6372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42B8AE-D0C2-D84D-83DE-7E02A3EE3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3D6F1D-5C8F-7F44-AD54-2611EEB14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253C38-F1C3-D644-BE84-98175CF5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505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EEA65D-9D4A-0243-AA7E-2EA45DE8A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88BFE3-6FD4-454E-9658-3D69305D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9C77107-85BE-7442-BD63-A2822FD5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F0D64EC-FB86-A944-89BA-695F331E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E8D4E5-8F27-5548-AFD4-FDC88325B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0150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D4A925-BBAD-9145-A2AD-EEA633174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9619566-8B01-944E-A435-6F006CC8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99741D-94A9-A143-B8DA-0419BB2B1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ACCBBDE-DEB0-3446-8B62-B754B8033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FE6A029-79B1-6F4A-A459-C766C82E8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7315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A3A1E3-2287-C048-B8C7-DDF6C08AC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9E3794-6E87-3248-AF5F-9458F53D90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BA09DE-1701-CE47-BE91-4318BAC7D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FBAED16-43FF-9B46-9994-09F17768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AA28D5-AA65-FC49-8B7E-B3F4B11D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965F2A5-F354-324E-B7C8-AD67C674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5091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1A3B81-63DA-A348-A3D0-65A212947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3758515-660C-4B42-B34E-4702BF695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D16BC71-886A-0E4F-A585-93286B220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AAA66D3-7F70-6E45-9F0D-DBFFC2FBF1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BD0CAD2-2C56-6247-B8BA-09BFBFBEE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61B5055-90F9-8A42-B161-CC6935D6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88D6E5E-5BF4-DE47-9A12-99363B025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05A4A3C-34D5-2648-84CD-7910DBE2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18434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C3DBF0-CAB3-7341-8ADF-E2AB7898F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1318CCF-507C-CD40-9777-14A4FF6BE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ACF2028-F9B9-4D4A-9236-56AC424B2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8487A0-BF6D-C941-8D72-BFB9C8364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5335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ABC6993-A59E-214C-9D43-65F6349F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C794C1A-B098-0548-97A2-E229BCCE5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43F110-9A7A-B147-93A6-B2B27933D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43405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148563-3269-D147-865E-B3444BA0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601522-15DE-EE44-9AB1-88BD6A64F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B4880A2-EC31-0F4A-B216-ABC05DD44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8D816AA-0AC7-B042-BC3F-7BAF7371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170B659-5E33-E746-A272-30976BC2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8193565-880B-0645-983C-B3005BD71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92237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0EB5CF-8D1C-EE4F-9EC8-E283EAB41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4B9EB7A-62E8-5D4C-9855-14AA1C362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1B1B2E-DF93-634F-9A6E-54CAAB6C6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3AFD123-A2B1-9141-A561-46D464F1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8126640-4FE4-3045-90EB-44466FECA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ABB288C-23B9-3C4B-8B7F-3FB7C428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196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801ABDD-BD84-F74E-970A-98383D180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B8FAA09-5FD8-664A-B76D-F7187B500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DF2723-E717-F741-9CEB-670EE951F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92003-4B39-254D-8F2D-D1B16BA09997}" type="datetimeFigureOut">
              <a:rPr kumimoji="1" lang="ko-KR" altLang="en-US" smtClean="0"/>
              <a:t>2024. 6. 4.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B1F63E-685F-C644-BB99-934EEBCA69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1A4901-40B6-3444-9AF2-01C44D973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8734-F804-8F4D-8054-F2F04CA99E45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0174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16">
            <a:extLst>
              <a:ext uri="{FF2B5EF4-FFF2-40B4-BE49-F238E27FC236}">
                <a16:creationId xmlns:a16="http://schemas.microsoft.com/office/drawing/2014/main" id="{7282B391-40D4-B54F-8FCB-68D5B3E02049}"/>
              </a:ext>
            </a:extLst>
          </p:cNvPr>
          <p:cNvSpPr/>
          <p:nvPr/>
        </p:nvSpPr>
        <p:spPr>
          <a:xfrm>
            <a:off x="1052920" y="926506"/>
            <a:ext cx="8747964" cy="510654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B8D13EFC-F4FC-2D4E-840D-223D3C4CB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358310"/>
              </p:ext>
            </p:extLst>
          </p:nvPr>
        </p:nvGraphicFramePr>
        <p:xfrm>
          <a:off x="1180354" y="1389378"/>
          <a:ext cx="6637817" cy="4130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7817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413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0x10574 &lt;main&gt;  : </a:t>
                      </a:r>
                      <a:r>
                        <a:rPr lang="en" altLang="ko-KR" sz="1800" b="1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PUSH {R11,LR}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960225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0895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610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(r11) main 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이전 함수의 프레임 포인터 주소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6441"/>
                  </a:ext>
                </a:extLst>
              </a:tr>
              <a:tr h="13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</a:t>
                      </a:r>
                      <a:r>
                        <a:rPr lang="en-US" altLang="ko-KR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lr</a:t>
                      </a: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) main()’s RET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21713"/>
                  </a:ext>
                </a:extLst>
              </a:tr>
              <a:tr h="470997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797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B5D092A-BF22-A346-B16E-9F1A224F86C5}"/>
              </a:ext>
            </a:extLst>
          </p:cNvPr>
          <p:cNvSpPr txBox="1"/>
          <p:nvPr/>
        </p:nvSpPr>
        <p:spPr>
          <a:xfrm>
            <a:off x="7835101" y="114981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71A528-53D8-AB4B-A5A8-3C6C1C4FC538}"/>
              </a:ext>
            </a:extLst>
          </p:cNvPr>
          <p:cNvSpPr txBox="1"/>
          <p:nvPr/>
        </p:nvSpPr>
        <p:spPr>
          <a:xfrm>
            <a:off x="7835101" y="2678508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258421-63FB-8245-B3AB-D70DD827462D}"/>
              </a:ext>
            </a:extLst>
          </p:cNvPr>
          <p:cNvSpPr txBox="1"/>
          <p:nvPr/>
        </p:nvSpPr>
        <p:spPr>
          <a:xfrm>
            <a:off x="7836285" y="345561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26E16C07-055F-DB40-9DA8-AB300B4E2CB3}"/>
              </a:ext>
            </a:extLst>
          </p:cNvPr>
          <p:cNvCxnSpPr>
            <a:cxnSpLocks/>
          </p:cNvCxnSpPr>
          <p:nvPr/>
        </p:nvCxnSpPr>
        <p:spPr>
          <a:xfrm flipH="1">
            <a:off x="7856118" y="1901407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E543811-562E-FC48-BE06-528C76DE9E50}"/>
              </a:ext>
            </a:extLst>
          </p:cNvPr>
          <p:cNvSpPr txBox="1"/>
          <p:nvPr/>
        </p:nvSpPr>
        <p:spPr>
          <a:xfrm>
            <a:off x="8375128" y="1716741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13CA97-202C-5B4C-AE60-E87C5FDD2787}"/>
              </a:ext>
            </a:extLst>
          </p:cNvPr>
          <p:cNvSpPr txBox="1"/>
          <p:nvPr/>
        </p:nvSpPr>
        <p:spPr>
          <a:xfrm>
            <a:off x="1093695" y="97807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Low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AEF7D1-574F-2042-97ED-E1BA14200AF3}"/>
              </a:ext>
            </a:extLst>
          </p:cNvPr>
          <p:cNvSpPr txBox="1"/>
          <p:nvPr/>
        </p:nvSpPr>
        <p:spPr>
          <a:xfrm>
            <a:off x="1093695" y="556216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High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32237850-305C-B444-B8A4-72E9C7D0B32A}"/>
              </a:ext>
            </a:extLst>
          </p:cNvPr>
          <p:cNvCxnSpPr>
            <a:cxnSpLocks/>
          </p:cNvCxnSpPr>
          <p:nvPr/>
        </p:nvCxnSpPr>
        <p:spPr>
          <a:xfrm flipH="1">
            <a:off x="8255631" y="4808436"/>
            <a:ext cx="563230" cy="0"/>
          </a:xfrm>
          <a:prstGeom prst="straightConnector1">
            <a:avLst/>
          </a:prstGeom>
          <a:ln w="57150">
            <a:solidFill>
              <a:schemeClr val="tx1">
                <a:alpha val="38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800B71F-5FDA-4347-A7F2-D6DFE01890F9}"/>
              </a:ext>
            </a:extLst>
          </p:cNvPr>
          <p:cNvSpPr txBox="1"/>
          <p:nvPr/>
        </p:nvSpPr>
        <p:spPr>
          <a:xfrm>
            <a:off x="8774641" y="462377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이전 </a:t>
            </a:r>
            <a:r>
              <a:rPr lang="en-US" altLang="ko-KR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dirty="0">
              <a:solidFill>
                <a:schemeClr val="tx1">
                  <a:alpha val="28105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ADCD9B9-7754-AE41-83E6-9CBC48082754}"/>
              </a:ext>
            </a:extLst>
          </p:cNvPr>
          <p:cNvCxnSpPr>
            <a:cxnSpLocks/>
          </p:cNvCxnSpPr>
          <p:nvPr/>
        </p:nvCxnSpPr>
        <p:spPr>
          <a:xfrm flipH="1">
            <a:off x="8255631" y="4075760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7724426-0EBE-DE4A-81B0-D2AF1DC4B4AC}"/>
              </a:ext>
            </a:extLst>
          </p:cNvPr>
          <p:cNvSpPr txBox="1"/>
          <p:nvPr/>
        </p:nvSpPr>
        <p:spPr>
          <a:xfrm>
            <a:off x="8774641" y="3891094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현재 </a:t>
            </a:r>
            <a:r>
              <a:rPr lang="en-US" altLang="ko-KR" b="1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b="1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원호 7">
            <a:extLst>
              <a:ext uri="{FF2B5EF4-FFF2-40B4-BE49-F238E27FC236}">
                <a16:creationId xmlns:a16="http://schemas.microsoft.com/office/drawing/2014/main" id="{5EBC1D2D-352B-3B4B-A1AE-70E811AEE863}"/>
              </a:ext>
            </a:extLst>
          </p:cNvPr>
          <p:cNvSpPr/>
          <p:nvPr/>
        </p:nvSpPr>
        <p:spPr>
          <a:xfrm>
            <a:off x="7553807" y="3847570"/>
            <a:ext cx="563230" cy="776197"/>
          </a:xfrm>
          <a:prstGeom prst="arc">
            <a:avLst>
              <a:gd name="adj1" fmla="val 16447203"/>
              <a:gd name="adj2" fmla="val 5627321"/>
            </a:avLst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E5BA6A-01AA-BD43-9D4D-F6C6831C73F2}"/>
              </a:ext>
            </a:extLst>
          </p:cNvPr>
          <p:cNvSpPr txBox="1"/>
          <p:nvPr/>
        </p:nvSpPr>
        <p:spPr>
          <a:xfrm>
            <a:off x="8085559" y="4053685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-8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19" name="삼각형 18">
            <a:extLst>
              <a:ext uri="{FF2B5EF4-FFF2-40B4-BE49-F238E27FC236}">
                <a16:creationId xmlns:a16="http://schemas.microsoft.com/office/drawing/2014/main" id="{D6E99324-4AD7-0D4A-A525-252DF5F535DD}"/>
              </a:ext>
            </a:extLst>
          </p:cNvPr>
          <p:cNvSpPr/>
          <p:nvPr/>
        </p:nvSpPr>
        <p:spPr>
          <a:xfrm rot="16200000">
            <a:off x="7757042" y="3793739"/>
            <a:ext cx="238160" cy="15326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8618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1FB270-A6EC-5F4D-85BE-73B4F85F9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3D2CFC-F498-FE43-9889-095AF36DD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69241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6">
            <a:extLst>
              <a:ext uri="{FF2B5EF4-FFF2-40B4-BE49-F238E27FC236}">
                <a16:creationId xmlns:a16="http://schemas.microsoft.com/office/drawing/2014/main" id="{7811680A-5D54-EF4F-A3D4-87A45323CF1E}"/>
              </a:ext>
            </a:extLst>
          </p:cNvPr>
          <p:cNvSpPr/>
          <p:nvPr/>
        </p:nvSpPr>
        <p:spPr>
          <a:xfrm>
            <a:off x="1052920" y="926505"/>
            <a:ext cx="9381150" cy="528106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927DB5E9-CAFB-8E40-8FC6-05AE247CD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761138"/>
              </p:ext>
            </p:extLst>
          </p:nvPr>
        </p:nvGraphicFramePr>
        <p:xfrm>
          <a:off x="1180354" y="1389378"/>
          <a:ext cx="6637817" cy="44488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7817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06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0x10574 &lt;main&gt;  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PUSH {R11,LR}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06738">
                <a:tc>
                  <a:txBody>
                    <a:bodyPr/>
                    <a:lstStyle/>
                    <a:p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0x10578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+4&gt;: ADD R11, SP, #4</a:t>
                      </a:r>
                      <a:endParaRPr lang="en" altLang="ko-KR" b="1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76761"/>
                  </a:ext>
                </a:extLst>
              </a:tr>
              <a:tr h="960226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0895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1610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 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이전 함수의 프레임 포인터 주소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6441"/>
                  </a:ext>
                </a:extLst>
              </a:tr>
              <a:tr h="13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main()’s RET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21713"/>
                  </a:ext>
                </a:extLst>
              </a:tr>
              <a:tr h="470997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797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AEFCD0F-1DE4-8F4B-9AF9-CC9319883444}"/>
              </a:ext>
            </a:extLst>
          </p:cNvPr>
          <p:cNvSpPr txBox="1"/>
          <p:nvPr/>
        </p:nvSpPr>
        <p:spPr>
          <a:xfrm>
            <a:off x="7835101" y="114981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66D0B2-84F0-974C-9B15-0F3CC00A50FF}"/>
              </a:ext>
            </a:extLst>
          </p:cNvPr>
          <p:cNvSpPr txBox="1"/>
          <p:nvPr/>
        </p:nvSpPr>
        <p:spPr>
          <a:xfrm>
            <a:off x="7835101" y="3033058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14354-053F-1340-80FE-4C2E46700A96}"/>
              </a:ext>
            </a:extLst>
          </p:cNvPr>
          <p:cNvSpPr txBox="1"/>
          <p:nvPr/>
        </p:nvSpPr>
        <p:spPr>
          <a:xfrm>
            <a:off x="7838256" y="377018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847B9A2-5EDA-7A42-8756-DF0C717D0824}"/>
              </a:ext>
            </a:extLst>
          </p:cNvPr>
          <p:cNvCxnSpPr>
            <a:cxnSpLocks/>
          </p:cNvCxnSpPr>
          <p:nvPr/>
        </p:nvCxnSpPr>
        <p:spPr>
          <a:xfrm flipH="1">
            <a:off x="7888592" y="2265043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5C53A0-EDB5-4F45-96CC-6B83D5593AE8}"/>
              </a:ext>
            </a:extLst>
          </p:cNvPr>
          <p:cNvSpPr txBox="1"/>
          <p:nvPr/>
        </p:nvSpPr>
        <p:spPr>
          <a:xfrm>
            <a:off x="8407602" y="2080377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9BA54F-B8BD-9146-8D8B-7D35F71D5115}"/>
              </a:ext>
            </a:extLst>
          </p:cNvPr>
          <p:cNvSpPr txBox="1"/>
          <p:nvPr/>
        </p:nvSpPr>
        <p:spPr>
          <a:xfrm>
            <a:off x="1093695" y="97807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Low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329468-9E01-EF48-8D73-2E7096903261}"/>
              </a:ext>
            </a:extLst>
          </p:cNvPr>
          <p:cNvSpPr txBox="1"/>
          <p:nvPr/>
        </p:nvSpPr>
        <p:spPr>
          <a:xfrm>
            <a:off x="1093695" y="5838239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High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130FD03D-C5F7-064F-8548-CA6B3E2343B9}"/>
              </a:ext>
            </a:extLst>
          </p:cNvPr>
          <p:cNvCxnSpPr>
            <a:cxnSpLocks/>
          </p:cNvCxnSpPr>
          <p:nvPr/>
        </p:nvCxnSpPr>
        <p:spPr>
          <a:xfrm flipH="1">
            <a:off x="7877944" y="4363992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DE605C7-CE4A-4347-8F82-37F203B3F1B5}"/>
              </a:ext>
            </a:extLst>
          </p:cNvPr>
          <p:cNvSpPr txBox="1"/>
          <p:nvPr/>
        </p:nvSpPr>
        <p:spPr>
          <a:xfrm>
            <a:off x="8396954" y="4179326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현재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b="1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F213AED-71B9-EF49-AE58-F468C7927A27}"/>
              </a:ext>
            </a:extLst>
          </p:cNvPr>
          <p:cNvCxnSpPr>
            <a:cxnSpLocks/>
          </p:cNvCxnSpPr>
          <p:nvPr/>
        </p:nvCxnSpPr>
        <p:spPr>
          <a:xfrm flipH="1">
            <a:off x="7888592" y="477196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BB6C9EB-8E43-F341-87A3-857031E21496}"/>
              </a:ext>
            </a:extLst>
          </p:cNvPr>
          <p:cNvSpPr txBox="1"/>
          <p:nvPr/>
        </p:nvSpPr>
        <p:spPr>
          <a:xfrm>
            <a:off x="8407602" y="458729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r11</a:t>
            </a:r>
            <a:endParaRPr lang="ko-KR" altLang="en-US" b="1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6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6">
            <a:extLst>
              <a:ext uri="{FF2B5EF4-FFF2-40B4-BE49-F238E27FC236}">
                <a16:creationId xmlns:a16="http://schemas.microsoft.com/office/drawing/2014/main" id="{7811680A-5D54-EF4F-A3D4-87A45323CF1E}"/>
              </a:ext>
            </a:extLst>
          </p:cNvPr>
          <p:cNvSpPr/>
          <p:nvPr/>
        </p:nvSpPr>
        <p:spPr>
          <a:xfrm>
            <a:off x="1052920" y="926505"/>
            <a:ext cx="9381150" cy="767441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927DB5E9-CAFB-8E40-8FC6-05AE247CD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886446"/>
              </p:ext>
            </p:extLst>
          </p:nvPr>
        </p:nvGraphicFramePr>
        <p:xfrm>
          <a:off x="1180354" y="1389378"/>
          <a:ext cx="6637817" cy="6842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7817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06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0x10574 &lt;main&gt;  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PUSH {R11,LR}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06738">
                <a:tc>
                  <a:txBody>
                    <a:bodyPr/>
                    <a:lstStyle/>
                    <a:p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+4&gt;: ADD R11, SP, #4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76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0x1057c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+8&gt;: SUB SP, SP, #24</a:t>
                      </a:r>
                      <a:endParaRPr lang="en" altLang="ko-KR" b="1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0895"/>
                  </a:ext>
                </a:extLst>
              </a:tr>
              <a:tr h="7932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91012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291930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9672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592769"/>
                  </a:ext>
                </a:extLst>
              </a:tr>
              <a:tr h="156754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64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90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4621"/>
                  </a:ext>
                </a:extLst>
              </a:tr>
              <a:tr h="1610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 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이전 함수의 프레임 포인터 주소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6441"/>
                  </a:ext>
                </a:extLst>
              </a:tr>
              <a:tr h="13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main()’s RET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21713"/>
                  </a:ext>
                </a:extLst>
              </a:tr>
              <a:tr h="470997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797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AEFCD0F-1DE4-8F4B-9AF9-CC9319883444}"/>
              </a:ext>
            </a:extLst>
          </p:cNvPr>
          <p:cNvSpPr txBox="1"/>
          <p:nvPr/>
        </p:nvSpPr>
        <p:spPr>
          <a:xfrm>
            <a:off x="7835101" y="114981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66D0B2-84F0-974C-9B15-0F3CC00A50FF}"/>
              </a:ext>
            </a:extLst>
          </p:cNvPr>
          <p:cNvSpPr txBox="1"/>
          <p:nvPr/>
        </p:nvSpPr>
        <p:spPr>
          <a:xfrm>
            <a:off x="7835101" y="319208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14354-053F-1340-80FE-4C2E46700A96}"/>
              </a:ext>
            </a:extLst>
          </p:cNvPr>
          <p:cNvSpPr txBox="1"/>
          <p:nvPr/>
        </p:nvSpPr>
        <p:spPr>
          <a:xfrm>
            <a:off x="7838256" y="3929204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847B9A2-5EDA-7A42-8756-DF0C717D0824}"/>
              </a:ext>
            </a:extLst>
          </p:cNvPr>
          <p:cNvCxnSpPr>
            <a:cxnSpLocks/>
          </p:cNvCxnSpPr>
          <p:nvPr/>
        </p:nvCxnSpPr>
        <p:spPr>
          <a:xfrm flipH="1">
            <a:off x="7888592" y="2632789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5C53A0-EDB5-4F45-96CC-6B83D5593AE8}"/>
              </a:ext>
            </a:extLst>
          </p:cNvPr>
          <p:cNvSpPr txBox="1"/>
          <p:nvPr/>
        </p:nvSpPr>
        <p:spPr>
          <a:xfrm>
            <a:off x="8407602" y="2448123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9BA54F-B8BD-9146-8D8B-7D35F71D5115}"/>
              </a:ext>
            </a:extLst>
          </p:cNvPr>
          <p:cNvSpPr txBox="1"/>
          <p:nvPr/>
        </p:nvSpPr>
        <p:spPr>
          <a:xfrm>
            <a:off x="1093695" y="97807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Low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329468-9E01-EF48-8D73-2E7096903261}"/>
              </a:ext>
            </a:extLst>
          </p:cNvPr>
          <p:cNvSpPr txBox="1"/>
          <p:nvPr/>
        </p:nvSpPr>
        <p:spPr>
          <a:xfrm>
            <a:off x="1160269" y="8231588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High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F213AED-71B9-EF49-AE58-F468C7927A27}"/>
              </a:ext>
            </a:extLst>
          </p:cNvPr>
          <p:cNvCxnSpPr>
            <a:cxnSpLocks/>
          </p:cNvCxnSpPr>
          <p:nvPr/>
        </p:nvCxnSpPr>
        <p:spPr>
          <a:xfrm flipH="1">
            <a:off x="7888592" y="7177228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BB6C9EB-8E43-F341-87A3-857031E21496}"/>
              </a:ext>
            </a:extLst>
          </p:cNvPr>
          <p:cNvSpPr txBox="1"/>
          <p:nvPr/>
        </p:nvSpPr>
        <p:spPr>
          <a:xfrm>
            <a:off x="8407602" y="699256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29A0FD14-932C-BA4A-8AD2-20233A850CFC}"/>
              </a:ext>
            </a:extLst>
          </p:cNvPr>
          <p:cNvCxnSpPr>
            <a:cxnSpLocks/>
          </p:cNvCxnSpPr>
          <p:nvPr/>
        </p:nvCxnSpPr>
        <p:spPr>
          <a:xfrm flipH="1">
            <a:off x="7888592" y="6775197"/>
            <a:ext cx="563230" cy="0"/>
          </a:xfrm>
          <a:prstGeom prst="straightConnector1">
            <a:avLst/>
          </a:prstGeom>
          <a:ln w="57150">
            <a:solidFill>
              <a:schemeClr val="tx1">
                <a:alpha val="38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CCA9EA0-F931-9644-B98F-C91A96A9C490}"/>
              </a:ext>
            </a:extLst>
          </p:cNvPr>
          <p:cNvSpPr txBox="1"/>
          <p:nvPr/>
        </p:nvSpPr>
        <p:spPr>
          <a:xfrm>
            <a:off x="8407602" y="6590531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이전 </a:t>
            </a:r>
            <a:r>
              <a:rPr lang="en-US" altLang="ko-KR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dirty="0">
              <a:solidFill>
                <a:schemeClr val="tx1">
                  <a:alpha val="28105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원호 7">
            <a:extLst>
              <a:ext uri="{FF2B5EF4-FFF2-40B4-BE49-F238E27FC236}">
                <a16:creationId xmlns:a16="http://schemas.microsoft.com/office/drawing/2014/main" id="{0FF91E1B-62DE-3841-A2DE-69650D2CD50E}"/>
              </a:ext>
            </a:extLst>
          </p:cNvPr>
          <p:cNvSpPr/>
          <p:nvPr/>
        </p:nvSpPr>
        <p:spPr>
          <a:xfrm>
            <a:off x="7404916" y="4417714"/>
            <a:ext cx="874804" cy="2164483"/>
          </a:xfrm>
          <a:prstGeom prst="arc">
            <a:avLst>
              <a:gd name="adj1" fmla="val 16140549"/>
              <a:gd name="adj2" fmla="val 5374833"/>
            </a:avLst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8219E96-475F-B444-AFA1-9FF01F704117}"/>
              </a:ext>
            </a:extLst>
          </p:cNvPr>
          <p:cNvSpPr txBox="1"/>
          <p:nvPr/>
        </p:nvSpPr>
        <p:spPr>
          <a:xfrm>
            <a:off x="8295016" y="5227584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Consolas" panose="020B0609020204030204" pitchFamily="49" charset="0"/>
              </a:rPr>
              <a:t>-24</a:t>
            </a:r>
            <a:endParaRPr lang="ko-KR" altLang="en-US" sz="2400" dirty="0">
              <a:latin typeface="Consolas" panose="020B0609020204030204" pitchFamily="49" charset="0"/>
            </a:endParaRPr>
          </a:p>
        </p:txBody>
      </p:sp>
      <p:sp>
        <p:nvSpPr>
          <p:cNvPr id="34" name="삼각형 33">
            <a:extLst>
              <a:ext uri="{FF2B5EF4-FFF2-40B4-BE49-F238E27FC236}">
                <a16:creationId xmlns:a16="http://schemas.microsoft.com/office/drawing/2014/main" id="{681F259A-4130-9340-8563-2189F0D4D94A}"/>
              </a:ext>
            </a:extLst>
          </p:cNvPr>
          <p:cNvSpPr/>
          <p:nvPr/>
        </p:nvSpPr>
        <p:spPr>
          <a:xfrm rot="16200000">
            <a:off x="7766693" y="4315043"/>
            <a:ext cx="238160" cy="15326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2B7C27B0-D88E-AD4C-A386-935EA8A9F99D}"/>
              </a:ext>
            </a:extLst>
          </p:cNvPr>
          <p:cNvCxnSpPr>
            <a:cxnSpLocks/>
          </p:cNvCxnSpPr>
          <p:nvPr/>
        </p:nvCxnSpPr>
        <p:spPr>
          <a:xfrm flipH="1">
            <a:off x="8222396" y="4546781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AE53DB0-0E56-0544-96E8-4DE3CCBA933E}"/>
              </a:ext>
            </a:extLst>
          </p:cNvPr>
          <p:cNvSpPr txBox="1"/>
          <p:nvPr/>
        </p:nvSpPr>
        <p:spPr>
          <a:xfrm>
            <a:off x="8741406" y="4362115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현재 </a:t>
            </a:r>
            <a:r>
              <a:rPr lang="en-US" altLang="ko-KR" b="1" dirty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78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6">
            <a:extLst>
              <a:ext uri="{FF2B5EF4-FFF2-40B4-BE49-F238E27FC236}">
                <a16:creationId xmlns:a16="http://schemas.microsoft.com/office/drawing/2014/main" id="{7811680A-5D54-EF4F-A3D4-87A45323CF1E}"/>
              </a:ext>
            </a:extLst>
          </p:cNvPr>
          <p:cNvSpPr/>
          <p:nvPr/>
        </p:nvSpPr>
        <p:spPr>
          <a:xfrm>
            <a:off x="1052920" y="926505"/>
            <a:ext cx="9381150" cy="845765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927DB5E9-CAFB-8E40-8FC6-05AE247CD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839987"/>
              </p:ext>
            </p:extLst>
          </p:nvPr>
        </p:nvGraphicFramePr>
        <p:xfrm>
          <a:off x="1180354" y="1389378"/>
          <a:ext cx="6637817" cy="76254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7817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06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0x10574 &lt;main&gt;   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PUSH {R11,LR}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06738">
                <a:tc>
                  <a:txBody>
                    <a:bodyPr/>
                    <a:lstStyle/>
                    <a:p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+4&gt; : ADD R11, SP, #4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76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+8&gt; : SUB SP, SP,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0895"/>
                  </a:ext>
                </a:extLst>
              </a:tr>
              <a:tr h="264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+12&gt;: BL  </a:t>
                      </a:r>
                      <a:r>
                        <a:rPr lang="en" altLang="ko-KR" b="0" dirty="0" err="1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91012"/>
                  </a:ext>
                </a:extLst>
              </a:tr>
              <a:tr h="264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0x10584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+16&gt;: SUB R3, R11, #24</a:t>
                      </a:r>
                      <a:endParaRPr lang="en" altLang="ko-KR" b="1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666300"/>
                  </a:ext>
                </a:extLst>
              </a:tr>
              <a:tr h="844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72528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291930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9672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592769"/>
                  </a:ext>
                </a:extLst>
              </a:tr>
              <a:tr h="156754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64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90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4621"/>
                  </a:ext>
                </a:extLst>
              </a:tr>
              <a:tr h="1610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 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이전 함수의 프레임 포인터 주소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6441"/>
                  </a:ext>
                </a:extLst>
              </a:tr>
              <a:tr h="13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main()’s RET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21713"/>
                  </a:ext>
                </a:extLst>
              </a:tr>
              <a:tr h="470997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797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AEFCD0F-1DE4-8F4B-9AF9-CC9319883444}"/>
              </a:ext>
            </a:extLst>
          </p:cNvPr>
          <p:cNvSpPr txBox="1"/>
          <p:nvPr/>
        </p:nvSpPr>
        <p:spPr>
          <a:xfrm>
            <a:off x="7835101" y="114981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66D0B2-84F0-974C-9B15-0F3CC00A50FF}"/>
              </a:ext>
            </a:extLst>
          </p:cNvPr>
          <p:cNvSpPr txBox="1"/>
          <p:nvPr/>
        </p:nvSpPr>
        <p:spPr>
          <a:xfrm>
            <a:off x="7835101" y="398721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14354-053F-1340-80FE-4C2E46700A96}"/>
              </a:ext>
            </a:extLst>
          </p:cNvPr>
          <p:cNvSpPr txBox="1"/>
          <p:nvPr/>
        </p:nvSpPr>
        <p:spPr>
          <a:xfrm>
            <a:off x="7838256" y="4724334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847B9A2-5EDA-7A42-8756-DF0C717D0824}"/>
              </a:ext>
            </a:extLst>
          </p:cNvPr>
          <p:cNvCxnSpPr>
            <a:cxnSpLocks/>
          </p:cNvCxnSpPr>
          <p:nvPr/>
        </p:nvCxnSpPr>
        <p:spPr>
          <a:xfrm flipH="1">
            <a:off x="7888592" y="3348407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5C53A0-EDB5-4F45-96CC-6B83D5593AE8}"/>
              </a:ext>
            </a:extLst>
          </p:cNvPr>
          <p:cNvSpPr txBox="1"/>
          <p:nvPr/>
        </p:nvSpPr>
        <p:spPr>
          <a:xfrm>
            <a:off x="8407602" y="3163741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9BA54F-B8BD-9146-8D8B-7D35F71D5115}"/>
              </a:ext>
            </a:extLst>
          </p:cNvPr>
          <p:cNvSpPr txBox="1"/>
          <p:nvPr/>
        </p:nvSpPr>
        <p:spPr>
          <a:xfrm>
            <a:off x="1093695" y="97807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Low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329468-9E01-EF48-8D73-2E7096903261}"/>
              </a:ext>
            </a:extLst>
          </p:cNvPr>
          <p:cNvSpPr txBox="1"/>
          <p:nvPr/>
        </p:nvSpPr>
        <p:spPr>
          <a:xfrm>
            <a:off x="1160269" y="9014829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High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F213AED-71B9-EF49-AE58-F468C7927A27}"/>
              </a:ext>
            </a:extLst>
          </p:cNvPr>
          <p:cNvCxnSpPr>
            <a:cxnSpLocks/>
          </p:cNvCxnSpPr>
          <p:nvPr/>
        </p:nvCxnSpPr>
        <p:spPr>
          <a:xfrm flipH="1">
            <a:off x="7888592" y="7892846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BB6C9EB-8E43-F341-87A3-857031E21496}"/>
              </a:ext>
            </a:extLst>
          </p:cNvPr>
          <p:cNvSpPr txBox="1"/>
          <p:nvPr/>
        </p:nvSpPr>
        <p:spPr>
          <a:xfrm>
            <a:off x="8407602" y="7708180"/>
            <a:ext cx="564578" cy="370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2B7C27B0-D88E-AD4C-A386-935EA8A9F99D}"/>
              </a:ext>
            </a:extLst>
          </p:cNvPr>
          <p:cNvCxnSpPr>
            <a:cxnSpLocks/>
          </p:cNvCxnSpPr>
          <p:nvPr/>
        </p:nvCxnSpPr>
        <p:spPr>
          <a:xfrm flipH="1">
            <a:off x="7888592" y="5362337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AE53DB0-0E56-0544-96E8-4DE3CCBA933E}"/>
              </a:ext>
            </a:extLst>
          </p:cNvPr>
          <p:cNvSpPr txBox="1"/>
          <p:nvPr/>
        </p:nvSpPr>
        <p:spPr>
          <a:xfrm>
            <a:off x="8407602" y="5177671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현재 </a:t>
            </a:r>
            <a:r>
              <a:rPr lang="en-US" altLang="ko-KR" b="1" dirty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DF7220-0412-3242-B3FB-40A7BDAFC5C1}"/>
              </a:ext>
            </a:extLst>
          </p:cNvPr>
          <p:cNvSpPr txBox="1"/>
          <p:nvPr/>
        </p:nvSpPr>
        <p:spPr>
          <a:xfrm>
            <a:off x="8407602" y="7330902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r11 - 4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3A0357-ABF9-7D40-95D4-B93FE790074D}"/>
              </a:ext>
            </a:extLst>
          </p:cNvPr>
          <p:cNvSpPr txBox="1"/>
          <p:nvPr/>
        </p:nvSpPr>
        <p:spPr>
          <a:xfrm>
            <a:off x="8404968" y="7003297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r11 - 8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705226-9827-F248-B461-287790B54E9C}"/>
              </a:ext>
            </a:extLst>
          </p:cNvPr>
          <p:cNvSpPr txBox="1"/>
          <p:nvPr/>
        </p:nvSpPr>
        <p:spPr>
          <a:xfrm>
            <a:off x="8409423" y="662601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r11 - 12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195497-577E-F14F-931F-FC45C177E5D4}"/>
              </a:ext>
            </a:extLst>
          </p:cNvPr>
          <p:cNvSpPr txBox="1"/>
          <p:nvPr/>
        </p:nvSpPr>
        <p:spPr>
          <a:xfrm>
            <a:off x="8407602" y="621772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r11 - 16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8745B62-494D-034A-988A-D1BEBFB99FF1}"/>
              </a:ext>
            </a:extLst>
          </p:cNvPr>
          <p:cNvSpPr txBox="1"/>
          <p:nvPr/>
        </p:nvSpPr>
        <p:spPr>
          <a:xfrm>
            <a:off x="8407602" y="586985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r11 - 20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728586-496B-0541-9EF2-827177ABDA3A}"/>
              </a:ext>
            </a:extLst>
          </p:cNvPr>
          <p:cNvSpPr txBox="1"/>
          <p:nvPr/>
        </p:nvSpPr>
        <p:spPr>
          <a:xfrm>
            <a:off x="8407602" y="554186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– 24, </a:t>
            </a:r>
            <a:r>
              <a:rPr lang="en-US" altLang="ko-KR" b="1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r3</a:t>
            </a:r>
            <a:endParaRPr lang="ko-KR" altLang="en-US" b="1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842C3008-C390-0745-AB7C-05C78CF49507}"/>
              </a:ext>
            </a:extLst>
          </p:cNvPr>
          <p:cNvCxnSpPr>
            <a:cxnSpLocks/>
          </p:cNvCxnSpPr>
          <p:nvPr/>
        </p:nvCxnSpPr>
        <p:spPr>
          <a:xfrm flipH="1">
            <a:off x="7888592" y="5726527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99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6">
            <a:extLst>
              <a:ext uri="{FF2B5EF4-FFF2-40B4-BE49-F238E27FC236}">
                <a16:creationId xmlns:a16="http://schemas.microsoft.com/office/drawing/2014/main" id="{7811680A-5D54-EF4F-A3D4-87A45323CF1E}"/>
              </a:ext>
            </a:extLst>
          </p:cNvPr>
          <p:cNvSpPr/>
          <p:nvPr/>
        </p:nvSpPr>
        <p:spPr>
          <a:xfrm>
            <a:off x="1052919" y="926505"/>
            <a:ext cx="11297267" cy="945060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927DB5E9-CAFB-8E40-8FC6-05AE247CD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37464"/>
              </p:ext>
            </p:extLst>
          </p:nvPr>
        </p:nvGraphicFramePr>
        <p:xfrm>
          <a:off x="1180354" y="1389378"/>
          <a:ext cx="6637817" cy="8609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7817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06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0x10574 &lt;main&gt;   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PUSH {R11,LR}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06738">
                <a:tc>
                  <a:txBody>
                    <a:bodyPr/>
                    <a:lstStyle/>
                    <a:p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+4&gt; : ADD R11, SP, #4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76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+8&gt; : SUB SP, SP,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0895"/>
                  </a:ext>
                </a:extLst>
              </a:tr>
              <a:tr h="264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+12&gt;: BL  </a:t>
                      </a:r>
                      <a:r>
                        <a:rPr lang="en" altLang="ko-KR" b="0" dirty="0" err="1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91012"/>
                  </a:ext>
                </a:extLst>
              </a:tr>
              <a:tr h="264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0x10584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+16&gt;: SUB R3, R11,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6663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0x10588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+20&gt;: </a:t>
                      </a:r>
                      <a:r>
                        <a:rPr lang="en" altLang="ko-KR" sz="1800" b="1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R2, #200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725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0x1058c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+24&gt;: </a:t>
                      </a:r>
                      <a:r>
                        <a:rPr lang="en" altLang="ko-KR" sz="1800" b="1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R1, R3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007724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0x10590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+28&gt;: </a:t>
                      </a:r>
                      <a:r>
                        <a:rPr lang="en" altLang="ko-KR" sz="1800" b="1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R0, #0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692692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0x10594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+32&gt;: </a:t>
                      </a:r>
                      <a:r>
                        <a:rPr lang="en" altLang="ko-KR" sz="1800" b="1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BL  read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05846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9156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291930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[0]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9672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[4]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592769"/>
                  </a:ext>
                </a:extLst>
              </a:tr>
              <a:tr h="1567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[8]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64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[12]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90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[16]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4621"/>
                  </a:ext>
                </a:extLst>
              </a:tr>
              <a:tr h="1610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 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이전 함수의 프레임 포인터 주소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6441"/>
                  </a:ext>
                </a:extLst>
              </a:tr>
              <a:tr h="13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main()’s RET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21713"/>
                  </a:ext>
                </a:extLst>
              </a:tr>
              <a:tr h="470997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797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AEFCD0F-1DE4-8F4B-9AF9-CC9319883444}"/>
              </a:ext>
            </a:extLst>
          </p:cNvPr>
          <p:cNvSpPr txBox="1"/>
          <p:nvPr/>
        </p:nvSpPr>
        <p:spPr>
          <a:xfrm>
            <a:off x="7835101" y="114981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66D0B2-84F0-974C-9B15-0F3CC00A50FF}"/>
              </a:ext>
            </a:extLst>
          </p:cNvPr>
          <p:cNvSpPr txBox="1"/>
          <p:nvPr/>
        </p:nvSpPr>
        <p:spPr>
          <a:xfrm>
            <a:off x="7835101" y="504076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14354-053F-1340-80FE-4C2E46700A96}"/>
              </a:ext>
            </a:extLst>
          </p:cNvPr>
          <p:cNvSpPr txBox="1"/>
          <p:nvPr/>
        </p:nvSpPr>
        <p:spPr>
          <a:xfrm>
            <a:off x="7838256" y="5777883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847B9A2-5EDA-7A42-8756-DF0C717D0824}"/>
              </a:ext>
            </a:extLst>
          </p:cNvPr>
          <p:cNvCxnSpPr>
            <a:cxnSpLocks/>
          </p:cNvCxnSpPr>
          <p:nvPr/>
        </p:nvCxnSpPr>
        <p:spPr>
          <a:xfrm flipH="1">
            <a:off x="7888592" y="4829338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5C53A0-EDB5-4F45-96CC-6B83D5593AE8}"/>
              </a:ext>
            </a:extLst>
          </p:cNvPr>
          <p:cNvSpPr txBox="1"/>
          <p:nvPr/>
        </p:nvSpPr>
        <p:spPr>
          <a:xfrm>
            <a:off x="8407602" y="464467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9BA54F-B8BD-9146-8D8B-7D35F71D5115}"/>
              </a:ext>
            </a:extLst>
          </p:cNvPr>
          <p:cNvSpPr txBox="1"/>
          <p:nvPr/>
        </p:nvSpPr>
        <p:spPr>
          <a:xfrm>
            <a:off x="1093695" y="97807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Low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329468-9E01-EF48-8D73-2E7096903261}"/>
              </a:ext>
            </a:extLst>
          </p:cNvPr>
          <p:cNvSpPr txBox="1"/>
          <p:nvPr/>
        </p:nvSpPr>
        <p:spPr>
          <a:xfrm>
            <a:off x="1180354" y="1000778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High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F213AED-71B9-EF49-AE58-F468C7927A27}"/>
              </a:ext>
            </a:extLst>
          </p:cNvPr>
          <p:cNvCxnSpPr>
            <a:cxnSpLocks/>
          </p:cNvCxnSpPr>
          <p:nvPr/>
        </p:nvCxnSpPr>
        <p:spPr>
          <a:xfrm flipH="1">
            <a:off x="7888592" y="8946395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BB6C9EB-8E43-F341-87A3-857031E21496}"/>
              </a:ext>
            </a:extLst>
          </p:cNvPr>
          <p:cNvSpPr txBox="1"/>
          <p:nvPr/>
        </p:nvSpPr>
        <p:spPr>
          <a:xfrm>
            <a:off x="8407602" y="8761729"/>
            <a:ext cx="564578" cy="370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2B7C27B0-D88E-AD4C-A386-935EA8A9F99D}"/>
              </a:ext>
            </a:extLst>
          </p:cNvPr>
          <p:cNvCxnSpPr>
            <a:cxnSpLocks/>
          </p:cNvCxnSpPr>
          <p:nvPr/>
        </p:nvCxnSpPr>
        <p:spPr>
          <a:xfrm flipH="1">
            <a:off x="7888592" y="6415886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AE53DB0-0E56-0544-96E8-4DE3CCBA933E}"/>
              </a:ext>
            </a:extLst>
          </p:cNvPr>
          <p:cNvSpPr txBox="1"/>
          <p:nvPr/>
        </p:nvSpPr>
        <p:spPr>
          <a:xfrm>
            <a:off x="8407602" y="623122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현재 </a:t>
            </a:r>
            <a:r>
              <a:rPr lang="en-US" altLang="ko-KR" b="1" dirty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DF7220-0412-3242-B3FB-40A7BDAFC5C1}"/>
              </a:ext>
            </a:extLst>
          </p:cNvPr>
          <p:cNvSpPr txBox="1"/>
          <p:nvPr/>
        </p:nvSpPr>
        <p:spPr>
          <a:xfrm>
            <a:off x="8407602" y="8384451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r11 - 4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3A0357-ABF9-7D40-95D4-B93FE790074D}"/>
              </a:ext>
            </a:extLst>
          </p:cNvPr>
          <p:cNvSpPr txBox="1"/>
          <p:nvPr/>
        </p:nvSpPr>
        <p:spPr>
          <a:xfrm>
            <a:off x="8404968" y="8056846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r11 - 8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705226-9827-F248-B461-287790B54E9C}"/>
              </a:ext>
            </a:extLst>
          </p:cNvPr>
          <p:cNvSpPr txBox="1"/>
          <p:nvPr/>
        </p:nvSpPr>
        <p:spPr>
          <a:xfrm>
            <a:off x="8409423" y="767956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r11 - 12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195497-577E-F14F-931F-FC45C177E5D4}"/>
              </a:ext>
            </a:extLst>
          </p:cNvPr>
          <p:cNvSpPr txBox="1"/>
          <p:nvPr/>
        </p:nvSpPr>
        <p:spPr>
          <a:xfrm>
            <a:off x="8407602" y="727127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r11 - 16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8745B62-494D-034A-988A-D1BEBFB99FF1}"/>
              </a:ext>
            </a:extLst>
          </p:cNvPr>
          <p:cNvSpPr txBox="1"/>
          <p:nvPr/>
        </p:nvSpPr>
        <p:spPr>
          <a:xfrm>
            <a:off x="8407602" y="692340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r11 - 20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728586-496B-0541-9EF2-827177ABDA3A}"/>
              </a:ext>
            </a:extLst>
          </p:cNvPr>
          <p:cNvSpPr txBox="1"/>
          <p:nvPr/>
        </p:nvSpPr>
        <p:spPr>
          <a:xfrm>
            <a:off x="8407602" y="659541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– 24, r3, </a:t>
            </a:r>
            <a:r>
              <a:rPr lang="en-US" altLang="ko-KR" b="1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</a:t>
            </a:r>
            <a:endParaRPr lang="ko-KR" altLang="en-US" b="1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842C3008-C390-0745-AB7C-05C78CF49507}"/>
              </a:ext>
            </a:extLst>
          </p:cNvPr>
          <p:cNvCxnSpPr>
            <a:cxnSpLocks/>
          </p:cNvCxnSpPr>
          <p:nvPr/>
        </p:nvCxnSpPr>
        <p:spPr>
          <a:xfrm flipH="1">
            <a:off x="7888592" y="6780076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CB1F54F-E404-5146-B528-0760E471FD4E}"/>
              </a:ext>
            </a:extLst>
          </p:cNvPr>
          <p:cNvSpPr txBox="1"/>
          <p:nvPr/>
        </p:nvSpPr>
        <p:spPr>
          <a:xfrm>
            <a:off x="2864582" y="7108067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3600" b="1" dirty="0" err="1"/>
              <a:t>buf</a:t>
            </a:r>
            <a:r>
              <a:rPr kumimoji="1" lang="en-US" altLang="ko-KR" sz="3600" b="1" dirty="0"/>
              <a:t>[20]</a:t>
            </a:r>
            <a:endParaRPr kumimoji="1" lang="ko-KR" altLang="en-US" sz="36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E657A3F-F573-7A48-B885-CA7A4C21C2F2}"/>
              </a:ext>
            </a:extLst>
          </p:cNvPr>
          <p:cNvSpPr txBox="1"/>
          <p:nvPr/>
        </p:nvSpPr>
        <p:spPr>
          <a:xfrm>
            <a:off x="4820882" y="4314016"/>
            <a:ext cx="761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R0(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fd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)= 0(stdin)</a:t>
            </a:r>
            <a:r>
              <a:rPr lang="ko-KR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/ R1(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)=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[20] </a:t>
            </a:r>
            <a:r>
              <a:rPr lang="ko-KR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주소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/ R2(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nbytes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) = 200</a:t>
            </a:r>
            <a:endParaRPr lang="ko-KR" altLang="en-US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99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6">
            <a:extLst>
              <a:ext uri="{FF2B5EF4-FFF2-40B4-BE49-F238E27FC236}">
                <a16:creationId xmlns:a16="http://schemas.microsoft.com/office/drawing/2014/main" id="{7811680A-5D54-EF4F-A3D4-87A45323CF1E}"/>
              </a:ext>
            </a:extLst>
          </p:cNvPr>
          <p:cNvSpPr/>
          <p:nvPr/>
        </p:nvSpPr>
        <p:spPr>
          <a:xfrm>
            <a:off x="1052920" y="926505"/>
            <a:ext cx="9381150" cy="1025463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927DB5E9-CAFB-8E40-8FC6-05AE247CD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54361"/>
              </p:ext>
            </p:extLst>
          </p:nvPr>
        </p:nvGraphicFramePr>
        <p:xfrm>
          <a:off x="1180354" y="1389378"/>
          <a:ext cx="6637817" cy="9340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7817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06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0x10574 &lt;main&gt;   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PUSH {R11,LR}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06738">
                <a:tc>
                  <a:txBody>
                    <a:bodyPr/>
                    <a:lstStyle/>
                    <a:p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+4&gt; : ADD R11, SP, #4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76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+8&gt; : SUB SP, SP,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0895"/>
                  </a:ext>
                </a:extLst>
              </a:tr>
              <a:tr h="264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+12&gt;: BL  </a:t>
                      </a:r>
                      <a:r>
                        <a:rPr lang="en" altLang="ko-KR" b="0" dirty="0" err="1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91012"/>
                  </a:ext>
                </a:extLst>
              </a:tr>
              <a:tr h="264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0x10584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+16&gt;: SUB R3, R11,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6663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+20&gt;: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R2, #200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725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+24&gt;: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R1, R3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007724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+28&gt;: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R0, #0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692692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0x10594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+32&gt;: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BL  read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0584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0x10598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+36&gt;: </a:t>
                      </a:r>
                      <a:r>
                        <a:rPr lang="en" altLang="ko-KR" sz="1800" b="1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R3, #0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915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0x1059c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+40&gt;: </a:t>
                      </a:r>
                      <a:r>
                        <a:rPr lang="en" altLang="ko-KR" sz="1800" b="1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R0, R3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308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866520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291930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[0]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9672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[4]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592769"/>
                  </a:ext>
                </a:extLst>
              </a:tr>
              <a:tr h="1567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[8]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64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[12]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90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[16]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4621"/>
                  </a:ext>
                </a:extLst>
              </a:tr>
              <a:tr h="1610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 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이전 함수의 프레임 포인터 주소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6441"/>
                  </a:ext>
                </a:extLst>
              </a:tr>
              <a:tr h="13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main()’s RET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21713"/>
                  </a:ext>
                </a:extLst>
              </a:tr>
              <a:tr h="470997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797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AEFCD0F-1DE4-8F4B-9AF9-CC9319883444}"/>
              </a:ext>
            </a:extLst>
          </p:cNvPr>
          <p:cNvSpPr txBox="1"/>
          <p:nvPr/>
        </p:nvSpPr>
        <p:spPr>
          <a:xfrm>
            <a:off x="7835101" y="114981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66D0B2-84F0-974C-9B15-0F3CC00A50FF}"/>
              </a:ext>
            </a:extLst>
          </p:cNvPr>
          <p:cNvSpPr txBox="1"/>
          <p:nvPr/>
        </p:nvSpPr>
        <p:spPr>
          <a:xfrm>
            <a:off x="7846676" y="5769965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14354-053F-1340-80FE-4C2E46700A96}"/>
              </a:ext>
            </a:extLst>
          </p:cNvPr>
          <p:cNvSpPr txBox="1"/>
          <p:nvPr/>
        </p:nvSpPr>
        <p:spPr>
          <a:xfrm>
            <a:off x="7849831" y="6507087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847B9A2-5EDA-7A42-8756-DF0C717D0824}"/>
              </a:ext>
            </a:extLst>
          </p:cNvPr>
          <p:cNvCxnSpPr>
            <a:cxnSpLocks/>
          </p:cNvCxnSpPr>
          <p:nvPr/>
        </p:nvCxnSpPr>
        <p:spPr>
          <a:xfrm flipH="1">
            <a:off x="7888592" y="5570119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5C53A0-EDB5-4F45-96CC-6B83D5593AE8}"/>
              </a:ext>
            </a:extLst>
          </p:cNvPr>
          <p:cNvSpPr txBox="1"/>
          <p:nvPr/>
        </p:nvSpPr>
        <p:spPr>
          <a:xfrm>
            <a:off x="8407602" y="5385453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9BA54F-B8BD-9146-8D8B-7D35F71D5115}"/>
              </a:ext>
            </a:extLst>
          </p:cNvPr>
          <p:cNvSpPr txBox="1"/>
          <p:nvPr/>
        </p:nvSpPr>
        <p:spPr>
          <a:xfrm>
            <a:off x="1093695" y="97807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Low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329468-9E01-EF48-8D73-2E7096903261}"/>
              </a:ext>
            </a:extLst>
          </p:cNvPr>
          <p:cNvSpPr txBox="1"/>
          <p:nvPr/>
        </p:nvSpPr>
        <p:spPr>
          <a:xfrm>
            <a:off x="1109933" y="10730173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High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F213AED-71B9-EF49-AE58-F468C7927A27}"/>
              </a:ext>
            </a:extLst>
          </p:cNvPr>
          <p:cNvCxnSpPr>
            <a:cxnSpLocks/>
          </p:cNvCxnSpPr>
          <p:nvPr/>
        </p:nvCxnSpPr>
        <p:spPr>
          <a:xfrm flipH="1">
            <a:off x="7900167" y="9675599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BB6C9EB-8E43-F341-87A3-857031E21496}"/>
              </a:ext>
            </a:extLst>
          </p:cNvPr>
          <p:cNvSpPr txBox="1"/>
          <p:nvPr/>
        </p:nvSpPr>
        <p:spPr>
          <a:xfrm>
            <a:off x="8419177" y="9490933"/>
            <a:ext cx="564578" cy="370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2B7C27B0-D88E-AD4C-A386-935EA8A9F99D}"/>
              </a:ext>
            </a:extLst>
          </p:cNvPr>
          <p:cNvCxnSpPr>
            <a:cxnSpLocks/>
          </p:cNvCxnSpPr>
          <p:nvPr/>
        </p:nvCxnSpPr>
        <p:spPr>
          <a:xfrm flipH="1">
            <a:off x="7900167" y="7145090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AE53DB0-0E56-0544-96E8-4DE3CCBA933E}"/>
              </a:ext>
            </a:extLst>
          </p:cNvPr>
          <p:cNvSpPr txBox="1"/>
          <p:nvPr/>
        </p:nvSpPr>
        <p:spPr>
          <a:xfrm>
            <a:off x="8419177" y="6960424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현재 </a:t>
            </a:r>
            <a:r>
              <a:rPr lang="en-US" altLang="ko-KR" b="1" dirty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DF7220-0412-3242-B3FB-40A7BDAFC5C1}"/>
              </a:ext>
            </a:extLst>
          </p:cNvPr>
          <p:cNvSpPr txBox="1"/>
          <p:nvPr/>
        </p:nvSpPr>
        <p:spPr>
          <a:xfrm>
            <a:off x="8419177" y="9113655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r11 - 4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3A0357-ABF9-7D40-95D4-B93FE790074D}"/>
              </a:ext>
            </a:extLst>
          </p:cNvPr>
          <p:cNvSpPr txBox="1"/>
          <p:nvPr/>
        </p:nvSpPr>
        <p:spPr>
          <a:xfrm>
            <a:off x="8416543" y="8786050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r11 - 8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705226-9827-F248-B461-287790B54E9C}"/>
              </a:ext>
            </a:extLst>
          </p:cNvPr>
          <p:cNvSpPr txBox="1"/>
          <p:nvPr/>
        </p:nvSpPr>
        <p:spPr>
          <a:xfrm>
            <a:off x="8420998" y="840877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r11 - 12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195497-577E-F14F-931F-FC45C177E5D4}"/>
              </a:ext>
            </a:extLst>
          </p:cNvPr>
          <p:cNvSpPr txBox="1"/>
          <p:nvPr/>
        </p:nvSpPr>
        <p:spPr>
          <a:xfrm>
            <a:off x="8419177" y="800047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r11 - 16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8745B62-494D-034A-988A-D1BEBFB99FF1}"/>
              </a:ext>
            </a:extLst>
          </p:cNvPr>
          <p:cNvSpPr txBox="1"/>
          <p:nvPr/>
        </p:nvSpPr>
        <p:spPr>
          <a:xfrm>
            <a:off x="8419177" y="7652605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r11 - 20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728586-496B-0541-9EF2-827177ABDA3A}"/>
              </a:ext>
            </a:extLst>
          </p:cNvPr>
          <p:cNvSpPr txBox="1"/>
          <p:nvPr/>
        </p:nvSpPr>
        <p:spPr>
          <a:xfrm>
            <a:off x="8419177" y="732461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– 24</a:t>
            </a:r>
            <a:endParaRPr lang="ko-KR" altLang="en-US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842C3008-C390-0745-AB7C-05C78CF49507}"/>
              </a:ext>
            </a:extLst>
          </p:cNvPr>
          <p:cNvCxnSpPr>
            <a:cxnSpLocks/>
          </p:cNvCxnSpPr>
          <p:nvPr/>
        </p:nvCxnSpPr>
        <p:spPr>
          <a:xfrm flipH="1">
            <a:off x="7900167" y="7509280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CB1F54F-E404-5146-B528-0760E471FD4E}"/>
              </a:ext>
            </a:extLst>
          </p:cNvPr>
          <p:cNvSpPr txBox="1"/>
          <p:nvPr/>
        </p:nvSpPr>
        <p:spPr>
          <a:xfrm>
            <a:off x="2864582" y="7822540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3600" b="1" dirty="0" err="1"/>
              <a:t>buf</a:t>
            </a:r>
            <a:r>
              <a:rPr kumimoji="1" lang="en-US" altLang="ko-KR" sz="3600" b="1" dirty="0"/>
              <a:t>[20]</a:t>
            </a:r>
            <a:endParaRPr kumimoji="1" lang="ko-KR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42775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6">
            <a:extLst>
              <a:ext uri="{FF2B5EF4-FFF2-40B4-BE49-F238E27FC236}">
                <a16:creationId xmlns:a16="http://schemas.microsoft.com/office/drawing/2014/main" id="{7811680A-5D54-EF4F-A3D4-87A45323CF1E}"/>
              </a:ext>
            </a:extLst>
          </p:cNvPr>
          <p:cNvSpPr/>
          <p:nvPr/>
        </p:nvSpPr>
        <p:spPr>
          <a:xfrm>
            <a:off x="1052919" y="926505"/>
            <a:ext cx="9734685" cy="1053876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927DB5E9-CAFB-8E40-8FC6-05AE247CD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030689"/>
              </p:ext>
            </p:extLst>
          </p:nvPr>
        </p:nvGraphicFramePr>
        <p:xfrm>
          <a:off x="1180354" y="1389378"/>
          <a:ext cx="6637817" cy="9706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7817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06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0x10574 &lt;main&gt;   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PUSH {R11,LR}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06738">
                <a:tc>
                  <a:txBody>
                    <a:bodyPr/>
                    <a:lstStyle/>
                    <a:p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+4&gt; : ADD R11, SP, #4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76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+8&gt; : SUB SP, SP,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0895"/>
                  </a:ext>
                </a:extLst>
              </a:tr>
              <a:tr h="264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+12&gt;: BL  </a:t>
                      </a:r>
                      <a:r>
                        <a:rPr lang="en" altLang="ko-KR" b="0" dirty="0" err="1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91012"/>
                  </a:ext>
                </a:extLst>
              </a:tr>
              <a:tr h="264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0x10584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+16&gt;: SUB R3, R11,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6663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+20&gt;: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R2, #200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725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+24&gt;: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R1, R3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007724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+28&gt;: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R0, #0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692692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0x10594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+32&gt;: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BL  read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0584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+36&gt;: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R3, #0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915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+40&gt;: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R0, R3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30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0x105a0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+44&gt;: </a:t>
                      </a:r>
                      <a:r>
                        <a:rPr lang="en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 SP, R11, #4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8665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786496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291930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[0]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9672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[4]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592769"/>
                  </a:ext>
                </a:extLst>
              </a:tr>
              <a:tr h="1567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[8]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64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[12]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90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[16]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4621"/>
                  </a:ext>
                </a:extLst>
              </a:tr>
              <a:tr h="1610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 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이전 함수의 프레임 포인터 주소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6441"/>
                  </a:ext>
                </a:extLst>
              </a:tr>
              <a:tr h="13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main()’s RET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21713"/>
                  </a:ext>
                </a:extLst>
              </a:tr>
              <a:tr h="470997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797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AEFCD0F-1DE4-8F4B-9AF9-CC9319883444}"/>
              </a:ext>
            </a:extLst>
          </p:cNvPr>
          <p:cNvSpPr txBox="1"/>
          <p:nvPr/>
        </p:nvSpPr>
        <p:spPr>
          <a:xfrm>
            <a:off x="7835101" y="114981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66D0B2-84F0-974C-9B15-0F3CC00A50FF}"/>
              </a:ext>
            </a:extLst>
          </p:cNvPr>
          <p:cNvSpPr txBox="1"/>
          <p:nvPr/>
        </p:nvSpPr>
        <p:spPr>
          <a:xfrm>
            <a:off x="7846676" y="6151930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14354-053F-1340-80FE-4C2E46700A96}"/>
              </a:ext>
            </a:extLst>
          </p:cNvPr>
          <p:cNvSpPr txBox="1"/>
          <p:nvPr/>
        </p:nvSpPr>
        <p:spPr>
          <a:xfrm>
            <a:off x="7803531" y="6819602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847B9A2-5EDA-7A42-8756-DF0C717D0824}"/>
              </a:ext>
            </a:extLst>
          </p:cNvPr>
          <p:cNvCxnSpPr>
            <a:cxnSpLocks/>
          </p:cNvCxnSpPr>
          <p:nvPr/>
        </p:nvCxnSpPr>
        <p:spPr>
          <a:xfrm flipH="1">
            <a:off x="7888592" y="595208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5C53A0-EDB5-4F45-96CC-6B83D5593AE8}"/>
              </a:ext>
            </a:extLst>
          </p:cNvPr>
          <p:cNvSpPr txBox="1"/>
          <p:nvPr/>
        </p:nvSpPr>
        <p:spPr>
          <a:xfrm>
            <a:off x="8407602" y="576741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9BA54F-B8BD-9146-8D8B-7D35F71D5115}"/>
              </a:ext>
            </a:extLst>
          </p:cNvPr>
          <p:cNvSpPr txBox="1"/>
          <p:nvPr/>
        </p:nvSpPr>
        <p:spPr>
          <a:xfrm>
            <a:off x="1093695" y="97807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Low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329468-9E01-EF48-8D73-2E7096903261}"/>
              </a:ext>
            </a:extLst>
          </p:cNvPr>
          <p:cNvSpPr txBox="1"/>
          <p:nvPr/>
        </p:nvSpPr>
        <p:spPr>
          <a:xfrm>
            <a:off x="1109933" y="11095933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High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F213AED-71B9-EF49-AE58-F468C7927A27}"/>
              </a:ext>
            </a:extLst>
          </p:cNvPr>
          <p:cNvCxnSpPr>
            <a:cxnSpLocks/>
          </p:cNvCxnSpPr>
          <p:nvPr/>
        </p:nvCxnSpPr>
        <p:spPr>
          <a:xfrm flipH="1">
            <a:off x="7853867" y="998811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BB6C9EB-8E43-F341-87A3-857031E21496}"/>
              </a:ext>
            </a:extLst>
          </p:cNvPr>
          <p:cNvSpPr txBox="1"/>
          <p:nvPr/>
        </p:nvSpPr>
        <p:spPr>
          <a:xfrm>
            <a:off x="8372877" y="9803448"/>
            <a:ext cx="564578" cy="370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DF7220-0412-3242-B3FB-40A7BDAFC5C1}"/>
              </a:ext>
            </a:extLst>
          </p:cNvPr>
          <p:cNvSpPr txBox="1"/>
          <p:nvPr/>
        </p:nvSpPr>
        <p:spPr>
          <a:xfrm>
            <a:off x="8372877" y="9426170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– 4,</a:t>
            </a:r>
            <a:r>
              <a:rPr lang="ko-KR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ko-KR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현재 </a:t>
            </a:r>
            <a:r>
              <a:rPr lang="en-US" altLang="ko-KR" b="1" dirty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3A0357-ABF9-7D40-95D4-B93FE790074D}"/>
              </a:ext>
            </a:extLst>
          </p:cNvPr>
          <p:cNvSpPr txBox="1"/>
          <p:nvPr/>
        </p:nvSpPr>
        <p:spPr>
          <a:xfrm>
            <a:off x="8370243" y="9098565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r11 - 8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705226-9827-F248-B461-287790B54E9C}"/>
              </a:ext>
            </a:extLst>
          </p:cNvPr>
          <p:cNvSpPr txBox="1"/>
          <p:nvPr/>
        </p:nvSpPr>
        <p:spPr>
          <a:xfrm>
            <a:off x="8374698" y="8721287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r11 - 12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195497-577E-F14F-931F-FC45C177E5D4}"/>
              </a:ext>
            </a:extLst>
          </p:cNvPr>
          <p:cNvSpPr txBox="1"/>
          <p:nvPr/>
        </p:nvSpPr>
        <p:spPr>
          <a:xfrm>
            <a:off x="8372877" y="831298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r11 - 16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8745B62-494D-034A-988A-D1BEBFB99FF1}"/>
              </a:ext>
            </a:extLst>
          </p:cNvPr>
          <p:cNvSpPr txBox="1"/>
          <p:nvPr/>
        </p:nvSpPr>
        <p:spPr>
          <a:xfrm>
            <a:off x="8372877" y="796512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r11 - 20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728586-496B-0541-9EF2-827177ABDA3A}"/>
              </a:ext>
            </a:extLst>
          </p:cNvPr>
          <p:cNvSpPr txBox="1"/>
          <p:nvPr/>
        </p:nvSpPr>
        <p:spPr>
          <a:xfrm>
            <a:off x="8372877" y="763712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– 24</a:t>
            </a:r>
            <a:endParaRPr lang="ko-KR" altLang="en-US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842C3008-C390-0745-AB7C-05C78CF49507}"/>
              </a:ext>
            </a:extLst>
          </p:cNvPr>
          <p:cNvCxnSpPr>
            <a:cxnSpLocks/>
          </p:cNvCxnSpPr>
          <p:nvPr/>
        </p:nvCxnSpPr>
        <p:spPr>
          <a:xfrm flipH="1">
            <a:off x="7853867" y="7821795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CB1F54F-E404-5146-B528-0760E471FD4E}"/>
              </a:ext>
            </a:extLst>
          </p:cNvPr>
          <p:cNvSpPr txBox="1"/>
          <p:nvPr/>
        </p:nvSpPr>
        <p:spPr>
          <a:xfrm>
            <a:off x="2814246" y="8145706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3600" b="1" dirty="0" err="1"/>
              <a:t>buf</a:t>
            </a:r>
            <a:r>
              <a:rPr kumimoji="1" lang="en-US" altLang="ko-KR" sz="3600" b="1" dirty="0"/>
              <a:t>[20]</a:t>
            </a:r>
            <a:endParaRPr kumimoji="1" lang="ko-KR" altLang="en-US" sz="3600" b="1" dirty="0"/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BA333E9E-1CF2-1347-96DF-67F454EECAC4}"/>
              </a:ext>
            </a:extLst>
          </p:cNvPr>
          <p:cNvCxnSpPr>
            <a:cxnSpLocks/>
          </p:cNvCxnSpPr>
          <p:nvPr/>
        </p:nvCxnSpPr>
        <p:spPr>
          <a:xfrm flipH="1">
            <a:off x="7846988" y="7422881"/>
            <a:ext cx="563230" cy="0"/>
          </a:xfrm>
          <a:prstGeom prst="straightConnector1">
            <a:avLst/>
          </a:prstGeom>
          <a:ln w="57150">
            <a:solidFill>
              <a:schemeClr val="tx1">
                <a:alpha val="38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F3EAEC6-40E9-BB45-B375-DD20B8F84F52}"/>
              </a:ext>
            </a:extLst>
          </p:cNvPr>
          <p:cNvSpPr txBox="1"/>
          <p:nvPr/>
        </p:nvSpPr>
        <p:spPr>
          <a:xfrm>
            <a:off x="8365998" y="7238215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이전 </a:t>
            </a:r>
            <a:r>
              <a:rPr lang="en-US" altLang="ko-KR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dirty="0">
              <a:solidFill>
                <a:schemeClr val="tx1">
                  <a:alpha val="28105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EE4BE80E-D2A5-DA4E-9A24-F95BDED4040E}"/>
              </a:ext>
            </a:extLst>
          </p:cNvPr>
          <p:cNvCxnSpPr>
            <a:cxnSpLocks/>
          </p:cNvCxnSpPr>
          <p:nvPr/>
        </p:nvCxnSpPr>
        <p:spPr>
          <a:xfrm flipH="1">
            <a:off x="7844372" y="962937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14">
            <a:extLst>
              <a:ext uri="{FF2B5EF4-FFF2-40B4-BE49-F238E27FC236}">
                <a16:creationId xmlns:a16="http://schemas.microsoft.com/office/drawing/2014/main" id="{175B070B-DCE8-BD44-BB7A-48EB0AEA98E7}"/>
              </a:ext>
            </a:extLst>
          </p:cNvPr>
          <p:cNvCxnSpPr>
            <a:cxnSpLocks/>
          </p:cNvCxnSpPr>
          <p:nvPr/>
        </p:nvCxnSpPr>
        <p:spPr>
          <a:xfrm>
            <a:off x="1272286" y="7754683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17">
            <a:extLst>
              <a:ext uri="{FF2B5EF4-FFF2-40B4-BE49-F238E27FC236}">
                <a16:creationId xmlns:a16="http://schemas.microsoft.com/office/drawing/2014/main" id="{F2C52F21-2CD1-0B44-837F-6B9D2094896C}"/>
              </a:ext>
            </a:extLst>
          </p:cNvPr>
          <p:cNvCxnSpPr>
            <a:cxnSpLocks/>
          </p:cNvCxnSpPr>
          <p:nvPr/>
        </p:nvCxnSpPr>
        <p:spPr>
          <a:xfrm>
            <a:off x="1272286" y="7821795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14">
            <a:extLst>
              <a:ext uri="{FF2B5EF4-FFF2-40B4-BE49-F238E27FC236}">
                <a16:creationId xmlns:a16="http://schemas.microsoft.com/office/drawing/2014/main" id="{8825E5AB-FA24-DF4A-9696-EC2F0BB57EC3}"/>
              </a:ext>
            </a:extLst>
          </p:cNvPr>
          <p:cNvCxnSpPr>
            <a:cxnSpLocks/>
          </p:cNvCxnSpPr>
          <p:nvPr/>
        </p:nvCxnSpPr>
        <p:spPr>
          <a:xfrm>
            <a:off x="1272286" y="8135705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17">
            <a:extLst>
              <a:ext uri="{FF2B5EF4-FFF2-40B4-BE49-F238E27FC236}">
                <a16:creationId xmlns:a16="http://schemas.microsoft.com/office/drawing/2014/main" id="{62345D5D-1A03-B040-9746-4153A83F6DDC}"/>
              </a:ext>
            </a:extLst>
          </p:cNvPr>
          <p:cNvCxnSpPr>
            <a:cxnSpLocks/>
          </p:cNvCxnSpPr>
          <p:nvPr/>
        </p:nvCxnSpPr>
        <p:spPr>
          <a:xfrm>
            <a:off x="1272286" y="8202817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14">
            <a:extLst>
              <a:ext uri="{FF2B5EF4-FFF2-40B4-BE49-F238E27FC236}">
                <a16:creationId xmlns:a16="http://schemas.microsoft.com/office/drawing/2014/main" id="{FEC0F787-FAB7-CB45-91BE-1C66999A3DF7}"/>
              </a:ext>
            </a:extLst>
          </p:cNvPr>
          <p:cNvCxnSpPr>
            <a:cxnSpLocks/>
          </p:cNvCxnSpPr>
          <p:nvPr/>
        </p:nvCxnSpPr>
        <p:spPr>
          <a:xfrm>
            <a:off x="1272286" y="8496449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17">
            <a:extLst>
              <a:ext uri="{FF2B5EF4-FFF2-40B4-BE49-F238E27FC236}">
                <a16:creationId xmlns:a16="http://schemas.microsoft.com/office/drawing/2014/main" id="{64825485-3876-4142-80F0-19C48E78990D}"/>
              </a:ext>
            </a:extLst>
          </p:cNvPr>
          <p:cNvCxnSpPr>
            <a:cxnSpLocks/>
          </p:cNvCxnSpPr>
          <p:nvPr/>
        </p:nvCxnSpPr>
        <p:spPr>
          <a:xfrm>
            <a:off x="1272286" y="8563561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14">
            <a:extLst>
              <a:ext uri="{FF2B5EF4-FFF2-40B4-BE49-F238E27FC236}">
                <a16:creationId xmlns:a16="http://schemas.microsoft.com/office/drawing/2014/main" id="{1618A3D9-8166-734E-B252-C8ED53B17D77}"/>
              </a:ext>
            </a:extLst>
          </p:cNvPr>
          <p:cNvCxnSpPr>
            <a:cxnSpLocks/>
          </p:cNvCxnSpPr>
          <p:nvPr/>
        </p:nvCxnSpPr>
        <p:spPr>
          <a:xfrm>
            <a:off x="1272286" y="8868768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17">
            <a:extLst>
              <a:ext uri="{FF2B5EF4-FFF2-40B4-BE49-F238E27FC236}">
                <a16:creationId xmlns:a16="http://schemas.microsoft.com/office/drawing/2014/main" id="{020E6333-0DA7-DE4D-A15B-9A464F910BE0}"/>
              </a:ext>
            </a:extLst>
          </p:cNvPr>
          <p:cNvCxnSpPr>
            <a:cxnSpLocks/>
          </p:cNvCxnSpPr>
          <p:nvPr/>
        </p:nvCxnSpPr>
        <p:spPr>
          <a:xfrm>
            <a:off x="1272286" y="8935880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14">
            <a:extLst>
              <a:ext uri="{FF2B5EF4-FFF2-40B4-BE49-F238E27FC236}">
                <a16:creationId xmlns:a16="http://schemas.microsoft.com/office/drawing/2014/main" id="{FBBBEB8E-EEE6-D547-ACEF-C36930F58385}"/>
              </a:ext>
            </a:extLst>
          </p:cNvPr>
          <p:cNvCxnSpPr>
            <a:cxnSpLocks/>
          </p:cNvCxnSpPr>
          <p:nvPr/>
        </p:nvCxnSpPr>
        <p:spPr>
          <a:xfrm>
            <a:off x="1272286" y="9241087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17">
            <a:extLst>
              <a:ext uri="{FF2B5EF4-FFF2-40B4-BE49-F238E27FC236}">
                <a16:creationId xmlns:a16="http://schemas.microsoft.com/office/drawing/2014/main" id="{A6E9B7A8-B05D-444E-B9C5-ECFB0417C89C}"/>
              </a:ext>
            </a:extLst>
          </p:cNvPr>
          <p:cNvCxnSpPr>
            <a:cxnSpLocks/>
          </p:cNvCxnSpPr>
          <p:nvPr/>
        </p:nvCxnSpPr>
        <p:spPr>
          <a:xfrm>
            <a:off x="1272286" y="9308199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956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6">
            <a:extLst>
              <a:ext uri="{FF2B5EF4-FFF2-40B4-BE49-F238E27FC236}">
                <a16:creationId xmlns:a16="http://schemas.microsoft.com/office/drawing/2014/main" id="{7811680A-5D54-EF4F-A3D4-87A45323CF1E}"/>
              </a:ext>
            </a:extLst>
          </p:cNvPr>
          <p:cNvSpPr/>
          <p:nvPr/>
        </p:nvSpPr>
        <p:spPr>
          <a:xfrm>
            <a:off x="1052920" y="926505"/>
            <a:ext cx="9381150" cy="1105329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927DB5E9-CAFB-8E40-8FC6-05AE247CD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542896"/>
              </p:ext>
            </p:extLst>
          </p:nvPr>
        </p:nvGraphicFramePr>
        <p:xfrm>
          <a:off x="1180354" y="1389378"/>
          <a:ext cx="6637817" cy="10072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7817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06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0x10574 &lt;main&gt;   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PUSH {R11,LR}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06738">
                <a:tc>
                  <a:txBody>
                    <a:bodyPr/>
                    <a:lstStyle/>
                    <a:p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+4&gt; : ADD R11, SP, #4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76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+8&gt; : SUB SP, SP,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0895"/>
                  </a:ext>
                </a:extLst>
              </a:tr>
              <a:tr h="264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+12&gt;: BL  </a:t>
                      </a:r>
                      <a:r>
                        <a:rPr lang="en" altLang="ko-KR" b="0" dirty="0" err="1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91012"/>
                  </a:ext>
                </a:extLst>
              </a:tr>
              <a:tr h="264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0x10584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+16&gt;: SUB R3, R11,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6663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+20&gt;: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R2, #200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725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+24&gt;: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R1, R3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007724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+28&gt;: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R0, #0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692692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0x10594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+32&gt;: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BL  read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0584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+36&gt;: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R3, #0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915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+40&gt;: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R0, R3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30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0x105a0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+44&gt;: </a:t>
                      </a:r>
                      <a:r>
                        <a:rPr lang="en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 SP, R11, #4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8665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0x105a4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+48&gt;: </a:t>
                      </a:r>
                      <a:r>
                        <a:rPr lang="en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POP {R11,PC}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7864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619217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291930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[0]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9672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[4]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592769"/>
                  </a:ext>
                </a:extLst>
              </a:tr>
              <a:tr h="1567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[8]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64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[12]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90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[16]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4621"/>
                  </a:ext>
                </a:extLst>
              </a:tr>
              <a:tr h="1610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 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이전 함수의 프레임 포인터 주소</a:t>
                      </a: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=&gt; R11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값으로 지정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6441"/>
                  </a:ext>
                </a:extLst>
              </a:tr>
              <a:tr h="13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main()’s RET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=&gt;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PC 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값으로 지정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21713"/>
                  </a:ext>
                </a:extLst>
              </a:tr>
              <a:tr h="470997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797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AEFCD0F-1DE4-8F4B-9AF9-CC9319883444}"/>
              </a:ext>
            </a:extLst>
          </p:cNvPr>
          <p:cNvSpPr txBox="1"/>
          <p:nvPr/>
        </p:nvSpPr>
        <p:spPr>
          <a:xfrm>
            <a:off x="7835101" y="114981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66D0B2-84F0-974C-9B15-0F3CC00A50FF}"/>
              </a:ext>
            </a:extLst>
          </p:cNvPr>
          <p:cNvSpPr txBox="1"/>
          <p:nvPr/>
        </p:nvSpPr>
        <p:spPr>
          <a:xfrm>
            <a:off x="7835101" y="652232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14354-053F-1340-80FE-4C2E46700A96}"/>
              </a:ext>
            </a:extLst>
          </p:cNvPr>
          <p:cNvSpPr txBox="1"/>
          <p:nvPr/>
        </p:nvSpPr>
        <p:spPr>
          <a:xfrm>
            <a:off x="7791956" y="7189993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847B9A2-5EDA-7A42-8756-DF0C717D0824}"/>
              </a:ext>
            </a:extLst>
          </p:cNvPr>
          <p:cNvCxnSpPr>
            <a:cxnSpLocks/>
          </p:cNvCxnSpPr>
          <p:nvPr/>
        </p:nvCxnSpPr>
        <p:spPr>
          <a:xfrm flipH="1">
            <a:off x="7888592" y="595208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5C53A0-EDB5-4F45-96CC-6B83D5593AE8}"/>
              </a:ext>
            </a:extLst>
          </p:cNvPr>
          <p:cNvSpPr txBox="1"/>
          <p:nvPr/>
        </p:nvSpPr>
        <p:spPr>
          <a:xfrm>
            <a:off x="8407602" y="576741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9BA54F-B8BD-9146-8D8B-7D35F71D5115}"/>
              </a:ext>
            </a:extLst>
          </p:cNvPr>
          <p:cNvSpPr txBox="1"/>
          <p:nvPr/>
        </p:nvSpPr>
        <p:spPr>
          <a:xfrm>
            <a:off x="1093695" y="97807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Low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329468-9E01-EF48-8D73-2E7096903261}"/>
              </a:ext>
            </a:extLst>
          </p:cNvPr>
          <p:cNvSpPr txBox="1"/>
          <p:nvPr/>
        </p:nvSpPr>
        <p:spPr>
          <a:xfrm>
            <a:off x="1093695" y="11461693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High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F213AED-71B9-EF49-AE58-F468C7927A27}"/>
              </a:ext>
            </a:extLst>
          </p:cNvPr>
          <p:cNvCxnSpPr>
            <a:cxnSpLocks/>
          </p:cNvCxnSpPr>
          <p:nvPr/>
        </p:nvCxnSpPr>
        <p:spPr>
          <a:xfrm flipH="1">
            <a:off x="7853867" y="998811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BB6C9EB-8E43-F341-87A3-857031E21496}"/>
              </a:ext>
            </a:extLst>
          </p:cNvPr>
          <p:cNvSpPr txBox="1"/>
          <p:nvPr/>
        </p:nvSpPr>
        <p:spPr>
          <a:xfrm>
            <a:off x="8372877" y="9803448"/>
            <a:ext cx="564578" cy="370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DF7220-0412-3242-B3FB-40A7BDAFC5C1}"/>
              </a:ext>
            </a:extLst>
          </p:cNvPr>
          <p:cNvSpPr txBox="1"/>
          <p:nvPr/>
        </p:nvSpPr>
        <p:spPr>
          <a:xfrm>
            <a:off x="8372877" y="942617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– 4,</a:t>
            </a:r>
            <a:endParaRPr lang="ko-KR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3A0357-ABF9-7D40-95D4-B93FE790074D}"/>
              </a:ext>
            </a:extLst>
          </p:cNvPr>
          <p:cNvSpPr txBox="1"/>
          <p:nvPr/>
        </p:nvSpPr>
        <p:spPr>
          <a:xfrm>
            <a:off x="8370243" y="9098565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r11 - 8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705226-9827-F248-B461-287790B54E9C}"/>
              </a:ext>
            </a:extLst>
          </p:cNvPr>
          <p:cNvSpPr txBox="1"/>
          <p:nvPr/>
        </p:nvSpPr>
        <p:spPr>
          <a:xfrm>
            <a:off x="8374698" y="8721287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r11 - 12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195497-577E-F14F-931F-FC45C177E5D4}"/>
              </a:ext>
            </a:extLst>
          </p:cNvPr>
          <p:cNvSpPr txBox="1"/>
          <p:nvPr/>
        </p:nvSpPr>
        <p:spPr>
          <a:xfrm>
            <a:off x="8372877" y="831298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r11 - 16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8745B62-494D-034A-988A-D1BEBFB99FF1}"/>
              </a:ext>
            </a:extLst>
          </p:cNvPr>
          <p:cNvSpPr txBox="1"/>
          <p:nvPr/>
        </p:nvSpPr>
        <p:spPr>
          <a:xfrm>
            <a:off x="8372877" y="796512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r11 - 20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728586-496B-0541-9EF2-827177ABDA3A}"/>
              </a:ext>
            </a:extLst>
          </p:cNvPr>
          <p:cNvSpPr txBox="1"/>
          <p:nvPr/>
        </p:nvSpPr>
        <p:spPr>
          <a:xfrm>
            <a:off x="8372877" y="763712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– 24</a:t>
            </a:r>
            <a:endParaRPr lang="ko-KR" altLang="en-US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842C3008-C390-0745-AB7C-05C78CF49507}"/>
              </a:ext>
            </a:extLst>
          </p:cNvPr>
          <p:cNvCxnSpPr>
            <a:cxnSpLocks/>
          </p:cNvCxnSpPr>
          <p:nvPr/>
        </p:nvCxnSpPr>
        <p:spPr>
          <a:xfrm flipH="1">
            <a:off x="7853867" y="7821795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CB1F54F-E404-5146-B528-0760E471FD4E}"/>
              </a:ext>
            </a:extLst>
          </p:cNvPr>
          <p:cNvSpPr txBox="1"/>
          <p:nvPr/>
        </p:nvSpPr>
        <p:spPr>
          <a:xfrm>
            <a:off x="2798008" y="8547399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3600" b="1" dirty="0" err="1"/>
              <a:t>buf</a:t>
            </a:r>
            <a:r>
              <a:rPr kumimoji="1" lang="en-US" altLang="ko-KR" sz="3600" b="1" dirty="0"/>
              <a:t>[20]</a:t>
            </a:r>
            <a:endParaRPr kumimoji="1" lang="ko-KR" altLang="en-US" sz="3600" b="1" dirty="0"/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EE4BE80E-D2A5-DA4E-9A24-F95BDED4040E}"/>
              </a:ext>
            </a:extLst>
          </p:cNvPr>
          <p:cNvCxnSpPr>
            <a:cxnSpLocks/>
          </p:cNvCxnSpPr>
          <p:nvPr/>
        </p:nvCxnSpPr>
        <p:spPr>
          <a:xfrm flipH="1">
            <a:off x="7844372" y="962937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14">
            <a:extLst>
              <a:ext uri="{FF2B5EF4-FFF2-40B4-BE49-F238E27FC236}">
                <a16:creationId xmlns:a16="http://schemas.microsoft.com/office/drawing/2014/main" id="{2DA4C7CE-E89A-BB41-A5E9-F891DB457F36}"/>
              </a:ext>
            </a:extLst>
          </p:cNvPr>
          <p:cNvCxnSpPr>
            <a:cxnSpLocks/>
          </p:cNvCxnSpPr>
          <p:nvPr/>
        </p:nvCxnSpPr>
        <p:spPr>
          <a:xfrm>
            <a:off x="1272286" y="8136649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17">
            <a:extLst>
              <a:ext uri="{FF2B5EF4-FFF2-40B4-BE49-F238E27FC236}">
                <a16:creationId xmlns:a16="http://schemas.microsoft.com/office/drawing/2014/main" id="{EF4439CB-D18F-5043-842E-0156728DB2A0}"/>
              </a:ext>
            </a:extLst>
          </p:cNvPr>
          <p:cNvCxnSpPr>
            <a:cxnSpLocks/>
          </p:cNvCxnSpPr>
          <p:nvPr/>
        </p:nvCxnSpPr>
        <p:spPr>
          <a:xfrm>
            <a:off x="1272286" y="8203761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14">
            <a:extLst>
              <a:ext uri="{FF2B5EF4-FFF2-40B4-BE49-F238E27FC236}">
                <a16:creationId xmlns:a16="http://schemas.microsoft.com/office/drawing/2014/main" id="{0A1BEB4A-9FD6-3D4C-9FC9-440374E84D96}"/>
              </a:ext>
            </a:extLst>
          </p:cNvPr>
          <p:cNvCxnSpPr>
            <a:cxnSpLocks/>
          </p:cNvCxnSpPr>
          <p:nvPr/>
        </p:nvCxnSpPr>
        <p:spPr>
          <a:xfrm>
            <a:off x="1272286" y="8517671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17">
            <a:extLst>
              <a:ext uri="{FF2B5EF4-FFF2-40B4-BE49-F238E27FC236}">
                <a16:creationId xmlns:a16="http://schemas.microsoft.com/office/drawing/2014/main" id="{33C76768-481B-364C-AB22-4401BDE54EE1}"/>
              </a:ext>
            </a:extLst>
          </p:cNvPr>
          <p:cNvCxnSpPr>
            <a:cxnSpLocks/>
          </p:cNvCxnSpPr>
          <p:nvPr/>
        </p:nvCxnSpPr>
        <p:spPr>
          <a:xfrm>
            <a:off x="1272286" y="8584783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14">
            <a:extLst>
              <a:ext uri="{FF2B5EF4-FFF2-40B4-BE49-F238E27FC236}">
                <a16:creationId xmlns:a16="http://schemas.microsoft.com/office/drawing/2014/main" id="{FE2E13CC-7E5C-444B-9E15-3CA81D0D4E29}"/>
              </a:ext>
            </a:extLst>
          </p:cNvPr>
          <p:cNvCxnSpPr>
            <a:cxnSpLocks/>
          </p:cNvCxnSpPr>
          <p:nvPr/>
        </p:nvCxnSpPr>
        <p:spPr>
          <a:xfrm>
            <a:off x="1272286" y="8878415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17">
            <a:extLst>
              <a:ext uri="{FF2B5EF4-FFF2-40B4-BE49-F238E27FC236}">
                <a16:creationId xmlns:a16="http://schemas.microsoft.com/office/drawing/2014/main" id="{BC6B582B-72FE-AB4D-8BCF-CD8F5013B898}"/>
              </a:ext>
            </a:extLst>
          </p:cNvPr>
          <p:cNvCxnSpPr>
            <a:cxnSpLocks/>
          </p:cNvCxnSpPr>
          <p:nvPr/>
        </p:nvCxnSpPr>
        <p:spPr>
          <a:xfrm>
            <a:off x="1272286" y="8945527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14">
            <a:extLst>
              <a:ext uri="{FF2B5EF4-FFF2-40B4-BE49-F238E27FC236}">
                <a16:creationId xmlns:a16="http://schemas.microsoft.com/office/drawing/2014/main" id="{A408B750-7D17-4D48-A6B8-F9B86DA36DF8}"/>
              </a:ext>
            </a:extLst>
          </p:cNvPr>
          <p:cNvCxnSpPr>
            <a:cxnSpLocks/>
          </p:cNvCxnSpPr>
          <p:nvPr/>
        </p:nvCxnSpPr>
        <p:spPr>
          <a:xfrm>
            <a:off x="1272286" y="9250734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17">
            <a:extLst>
              <a:ext uri="{FF2B5EF4-FFF2-40B4-BE49-F238E27FC236}">
                <a16:creationId xmlns:a16="http://schemas.microsoft.com/office/drawing/2014/main" id="{517C08B0-C018-F74A-AF41-E61932591F91}"/>
              </a:ext>
            </a:extLst>
          </p:cNvPr>
          <p:cNvCxnSpPr>
            <a:cxnSpLocks/>
          </p:cNvCxnSpPr>
          <p:nvPr/>
        </p:nvCxnSpPr>
        <p:spPr>
          <a:xfrm>
            <a:off x="1272286" y="9317846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14">
            <a:extLst>
              <a:ext uri="{FF2B5EF4-FFF2-40B4-BE49-F238E27FC236}">
                <a16:creationId xmlns:a16="http://schemas.microsoft.com/office/drawing/2014/main" id="{6C93FE91-ADC1-374F-8BB3-D4C48A8C89AB}"/>
              </a:ext>
            </a:extLst>
          </p:cNvPr>
          <p:cNvCxnSpPr>
            <a:cxnSpLocks/>
          </p:cNvCxnSpPr>
          <p:nvPr/>
        </p:nvCxnSpPr>
        <p:spPr>
          <a:xfrm>
            <a:off x="1272286" y="9623053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17">
            <a:extLst>
              <a:ext uri="{FF2B5EF4-FFF2-40B4-BE49-F238E27FC236}">
                <a16:creationId xmlns:a16="http://schemas.microsoft.com/office/drawing/2014/main" id="{011DFF25-70CE-694C-9A11-5F86F22980AB}"/>
              </a:ext>
            </a:extLst>
          </p:cNvPr>
          <p:cNvCxnSpPr>
            <a:cxnSpLocks/>
          </p:cNvCxnSpPr>
          <p:nvPr/>
        </p:nvCxnSpPr>
        <p:spPr>
          <a:xfrm>
            <a:off x="1272286" y="9690165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14">
            <a:extLst>
              <a:ext uri="{FF2B5EF4-FFF2-40B4-BE49-F238E27FC236}">
                <a16:creationId xmlns:a16="http://schemas.microsoft.com/office/drawing/2014/main" id="{DF68308F-52E5-0E46-8A5C-0F2C40D86142}"/>
              </a:ext>
            </a:extLst>
          </p:cNvPr>
          <p:cNvCxnSpPr>
            <a:cxnSpLocks/>
          </p:cNvCxnSpPr>
          <p:nvPr/>
        </p:nvCxnSpPr>
        <p:spPr>
          <a:xfrm>
            <a:off x="1272286" y="9948235"/>
            <a:ext cx="4098367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17">
            <a:extLst>
              <a:ext uri="{FF2B5EF4-FFF2-40B4-BE49-F238E27FC236}">
                <a16:creationId xmlns:a16="http://schemas.microsoft.com/office/drawing/2014/main" id="{3EFA5C90-8720-5640-BCB8-FD42DFD8CEEA}"/>
              </a:ext>
            </a:extLst>
          </p:cNvPr>
          <p:cNvCxnSpPr>
            <a:cxnSpLocks/>
          </p:cNvCxnSpPr>
          <p:nvPr/>
        </p:nvCxnSpPr>
        <p:spPr>
          <a:xfrm>
            <a:off x="1272286" y="10015347"/>
            <a:ext cx="408679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14">
            <a:extLst>
              <a:ext uri="{FF2B5EF4-FFF2-40B4-BE49-F238E27FC236}">
                <a16:creationId xmlns:a16="http://schemas.microsoft.com/office/drawing/2014/main" id="{09034B37-D982-BF44-B086-3B6780137E1A}"/>
              </a:ext>
            </a:extLst>
          </p:cNvPr>
          <p:cNvCxnSpPr>
            <a:cxnSpLocks/>
          </p:cNvCxnSpPr>
          <p:nvPr/>
        </p:nvCxnSpPr>
        <p:spPr>
          <a:xfrm>
            <a:off x="1272286" y="10331038"/>
            <a:ext cx="152572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17">
            <a:extLst>
              <a:ext uri="{FF2B5EF4-FFF2-40B4-BE49-F238E27FC236}">
                <a16:creationId xmlns:a16="http://schemas.microsoft.com/office/drawing/2014/main" id="{B2B04247-F146-7947-A562-1439616DE75F}"/>
              </a:ext>
            </a:extLst>
          </p:cNvPr>
          <p:cNvCxnSpPr>
            <a:cxnSpLocks/>
          </p:cNvCxnSpPr>
          <p:nvPr/>
        </p:nvCxnSpPr>
        <p:spPr>
          <a:xfrm>
            <a:off x="1272286" y="10398150"/>
            <a:ext cx="1525722" cy="0"/>
          </a:xfrm>
          <a:prstGeom prst="line">
            <a:avLst/>
          </a:prstGeom>
          <a:ln w="28575">
            <a:solidFill>
              <a:srgbClr val="FF0000">
                <a:alpha val="4014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028DC69C-7B9E-8E49-BA52-6EA1134304E5}"/>
              </a:ext>
            </a:extLst>
          </p:cNvPr>
          <p:cNvSpPr txBox="1"/>
          <p:nvPr/>
        </p:nvSpPr>
        <p:spPr>
          <a:xfrm>
            <a:off x="9419402" y="9445802"/>
            <a:ext cx="1026243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이전 </a:t>
            </a:r>
            <a:r>
              <a:rPr lang="en-US" altLang="ko-KR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dirty="0">
              <a:solidFill>
                <a:schemeClr val="tx1">
                  <a:alpha val="28105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57" name="직선 화살표 연결선 56">
            <a:extLst>
              <a:ext uri="{FF2B5EF4-FFF2-40B4-BE49-F238E27FC236}">
                <a16:creationId xmlns:a16="http://schemas.microsoft.com/office/drawing/2014/main" id="{A871F139-9FCC-3343-9CE0-5B871C3F925A}"/>
              </a:ext>
            </a:extLst>
          </p:cNvPr>
          <p:cNvCxnSpPr>
            <a:cxnSpLocks/>
          </p:cNvCxnSpPr>
          <p:nvPr/>
        </p:nvCxnSpPr>
        <p:spPr>
          <a:xfrm flipH="1">
            <a:off x="7853867" y="1034685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F9DE775-EA43-FE46-AE9C-7C2BF6CAA6FE}"/>
              </a:ext>
            </a:extLst>
          </p:cNvPr>
          <p:cNvSpPr txBox="1"/>
          <p:nvPr/>
        </p:nvSpPr>
        <p:spPr>
          <a:xfrm>
            <a:off x="8372877" y="1016218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현재 </a:t>
            </a:r>
            <a:r>
              <a:rPr lang="en-US" altLang="ko-KR" b="1" dirty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202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사각형: 둥근 모서리 16">
            <a:extLst>
              <a:ext uri="{FF2B5EF4-FFF2-40B4-BE49-F238E27FC236}">
                <a16:creationId xmlns:a16="http://schemas.microsoft.com/office/drawing/2014/main" id="{7811680A-5D54-EF4F-A3D4-87A45323CF1E}"/>
              </a:ext>
            </a:extLst>
          </p:cNvPr>
          <p:cNvSpPr/>
          <p:nvPr/>
        </p:nvSpPr>
        <p:spPr>
          <a:xfrm>
            <a:off x="1052920" y="926505"/>
            <a:ext cx="9381150" cy="1105329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927DB5E9-CAFB-8E40-8FC6-05AE247CD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152510"/>
              </p:ext>
            </p:extLst>
          </p:nvPr>
        </p:nvGraphicFramePr>
        <p:xfrm>
          <a:off x="1180354" y="1389378"/>
          <a:ext cx="6637817" cy="10072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7817">
                  <a:extLst>
                    <a:ext uri="{9D8B030D-6E8A-4147-A177-3AD203B41FA5}">
                      <a16:colId xmlns:a16="http://schemas.microsoft.com/office/drawing/2014/main" val="1384920003"/>
                    </a:ext>
                  </a:extLst>
                </a:gridCol>
              </a:tblGrid>
              <a:tr h="206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0x10574 &lt;main&gt;   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PUSH {R11,LR}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4684"/>
                  </a:ext>
                </a:extLst>
              </a:tr>
              <a:tr h="206738">
                <a:tc>
                  <a:txBody>
                    <a:bodyPr/>
                    <a:lstStyle/>
                    <a:p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+4&gt; : ADD R11, SP, #4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76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0x1057c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+8&gt; : SUB SP, SP,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0895"/>
                  </a:ext>
                </a:extLst>
              </a:tr>
              <a:tr h="264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+12&gt;: BL  </a:t>
                      </a:r>
                      <a:r>
                        <a:rPr lang="en" altLang="ko-KR" b="0" dirty="0" err="1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init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91012"/>
                  </a:ext>
                </a:extLst>
              </a:tr>
              <a:tr h="264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0x10584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+16&gt;: SUB R3, R11, #24</a:t>
                      </a:r>
                      <a:endParaRPr lang="en" altLang="ko-KR" b="0" dirty="0">
                        <a:solidFill>
                          <a:srgbClr val="400BD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6663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+20&gt;: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R2, #200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725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0x1058c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+24&gt;: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R1, R3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007724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+28&gt;: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R0, #0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692692"/>
                  </a:ext>
                </a:extLst>
              </a:tr>
              <a:tr h="211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0x10594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+32&gt;: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BL  read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0584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0x10598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+36&gt;: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R3, #0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915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0x1059c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+40&gt;: </a:t>
                      </a:r>
                      <a:r>
                        <a:rPr lang="en" altLang="ko-KR" sz="1800" b="0" kern="120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MOV R0, R3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30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0x105a0 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0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+44&gt;: </a:t>
                      </a:r>
                      <a:r>
                        <a:rPr lang="en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 SP, R11, #4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8665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ko-KR" b="1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0x105a4 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</a:t>
                      </a:r>
                      <a:r>
                        <a:rPr lang="en-US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</a:t>
                      </a:r>
                      <a:r>
                        <a:rPr lang="en" altLang="ko-KR" b="1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+48&gt;: </a:t>
                      </a:r>
                      <a:r>
                        <a:rPr lang="en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POP {R11,PC}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7864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619217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65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...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0137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291930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[0]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(AAAA)</a:t>
                      </a:r>
                      <a:endParaRPr lang="ko-KR" altLang="en-US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9672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[4] 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(AAAA)</a:t>
                      </a:r>
                      <a:endParaRPr lang="ko-KR" altLang="en-US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592769"/>
                  </a:ext>
                </a:extLst>
              </a:tr>
              <a:tr h="1567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[8] 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(AAAA)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64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[12]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(AAAA)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90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buf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[16]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(AAAA)</a:t>
                      </a:r>
                      <a:endParaRPr lang="ko-KR" altLang="en-US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4621"/>
                  </a:ext>
                </a:extLst>
              </a:tr>
              <a:tr h="1610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 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이전 함수의 프레임 포인터 주소</a:t>
                      </a: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=&gt; R11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값으로 지정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76441"/>
                  </a:ext>
                </a:extLst>
              </a:tr>
              <a:tr h="133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main()’s RET</a:t>
                      </a:r>
                      <a:r>
                        <a:rPr lang="ko-KR" alt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                  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=&gt;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PC 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값으로</a:t>
                      </a:r>
                      <a:r>
                        <a:rPr lang="en-US" altLang="ko-KR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ko-KR" altLang="en-US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지정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21713"/>
                  </a:ext>
                </a:extLst>
              </a:tr>
              <a:tr h="470997"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797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AEFCD0F-1DE4-8F4B-9AF9-CC9319883444}"/>
              </a:ext>
            </a:extLst>
          </p:cNvPr>
          <p:cNvSpPr txBox="1"/>
          <p:nvPr/>
        </p:nvSpPr>
        <p:spPr>
          <a:xfrm>
            <a:off x="7835101" y="114981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Code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66D0B2-84F0-974C-9B15-0F3CC00A50FF}"/>
              </a:ext>
            </a:extLst>
          </p:cNvPr>
          <p:cNvSpPr txBox="1"/>
          <p:nvPr/>
        </p:nvSpPr>
        <p:spPr>
          <a:xfrm>
            <a:off x="7835101" y="6522321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Data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514354-053F-1340-80FE-4C2E46700A96}"/>
              </a:ext>
            </a:extLst>
          </p:cNvPr>
          <p:cNvSpPr txBox="1"/>
          <p:nvPr/>
        </p:nvSpPr>
        <p:spPr>
          <a:xfrm>
            <a:off x="7791956" y="7189993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Stack Segment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847B9A2-5EDA-7A42-8756-DF0C717D0824}"/>
              </a:ext>
            </a:extLst>
          </p:cNvPr>
          <p:cNvCxnSpPr>
            <a:cxnSpLocks/>
          </p:cNvCxnSpPr>
          <p:nvPr/>
        </p:nvCxnSpPr>
        <p:spPr>
          <a:xfrm flipH="1">
            <a:off x="7888592" y="595208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D5C53A0-EDB5-4F45-96CC-6B83D5593AE8}"/>
              </a:ext>
            </a:extLst>
          </p:cNvPr>
          <p:cNvSpPr txBox="1"/>
          <p:nvPr/>
        </p:nvSpPr>
        <p:spPr>
          <a:xfrm>
            <a:off x="8407602" y="576741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PC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9BA54F-B8BD-9146-8D8B-7D35F71D5115}"/>
              </a:ext>
            </a:extLst>
          </p:cNvPr>
          <p:cNvSpPr txBox="1"/>
          <p:nvPr/>
        </p:nvSpPr>
        <p:spPr>
          <a:xfrm>
            <a:off x="1093695" y="978077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Low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6329468-9E01-EF48-8D73-2E7096903261}"/>
              </a:ext>
            </a:extLst>
          </p:cNvPr>
          <p:cNvSpPr txBox="1"/>
          <p:nvPr/>
        </p:nvSpPr>
        <p:spPr>
          <a:xfrm>
            <a:off x="1093695" y="11461693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Consolas" panose="020B0609020204030204" pitchFamily="49" charset="0"/>
              </a:rPr>
              <a:t>High Address</a:t>
            </a:r>
            <a:endParaRPr lang="ko-KR" altLang="en-US" b="1" dirty="0">
              <a:latin typeface="Consolas" panose="020B0609020204030204" pitchFamily="49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F213AED-71B9-EF49-AE58-F468C7927A27}"/>
              </a:ext>
            </a:extLst>
          </p:cNvPr>
          <p:cNvCxnSpPr>
            <a:cxnSpLocks/>
          </p:cNvCxnSpPr>
          <p:nvPr/>
        </p:nvCxnSpPr>
        <p:spPr>
          <a:xfrm flipH="1">
            <a:off x="7853867" y="998811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BB6C9EB-8E43-F341-87A3-857031E21496}"/>
              </a:ext>
            </a:extLst>
          </p:cNvPr>
          <p:cNvSpPr txBox="1"/>
          <p:nvPr/>
        </p:nvSpPr>
        <p:spPr>
          <a:xfrm>
            <a:off x="8372877" y="9803448"/>
            <a:ext cx="564578" cy="370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DF7220-0412-3242-B3FB-40A7BDAFC5C1}"/>
              </a:ext>
            </a:extLst>
          </p:cNvPr>
          <p:cNvSpPr txBox="1"/>
          <p:nvPr/>
        </p:nvSpPr>
        <p:spPr>
          <a:xfrm>
            <a:off x="8372877" y="942617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– 4,</a:t>
            </a:r>
            <a:endParaRPr lang="ko-KR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3A0357-ABF9-7D40-95D4-B93FE790074D}"/>
              </a:ext>
            </a:extLst>
          </p:cNvPr>
          <p:cNvSpPr txBox="1"/>
          <p:nvPr/>
        </p:nvSpPr>
        <p:spPr>
          <a:xfrm>
            <a:off x="8370243" y="9098565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r11 - 8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705226-9827-F248-B461-287790B54E9C}"/>
              </a:ext>
            </a:extLst>
          </p:cNvPr>
          <p:cNvSpPr txBox="1"/>
          <p:nvPr/>
        </p:nvSpPr>
        <p:spPr>
          <a:xfrm>
            <a:off x="8374698" y="8721287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r11 - 12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195497-577E-F14F-931F-FC45C177E5D4}"/>
              </a:ext>
            </a:extLst>
          </p:cNvPr>
          <p:cNvSpPr txBox="1"/>
          <p:nvPr/>
        </p:nvSpPr>
        <p:spPr>
          <a:xfrm>
            <a:off x="8372877" y="831298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r11 - 16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8745B62-494D-034A-988A-D1BEBFB99FF1}"/>
              </a:ext>
            </a:extLst>
          </p:cNvPr>
          <p:cNvSpPr txBox="1"/>
          <p:nvPr/>
        </p:nvSpPr>
        <p:spPr>
          <a:xfrm>
            <a:off x="8372877" y="796512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r11 - 20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728586-496B-0541-9EF2-827177ABDA3A}"/>
              </a:ext>
            </a:extLst>
          </p:cNvPr>
          <p:cNvSpPr txBox="1"/>
          <p:nvPr/>
        </p:nvSpPr>
        <p:spPr>
          <a:xfrm>
            <a:off x="8372877" y="763712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r11 – 24</a:t>
            </a:r>
            <a:endParaRPr lang="ko-KR" altLang="en-US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842C3008-C390-0745-AB7C-05C78CF49507}"/>
              </a:ext>
            </a:extLst>
          </p:cNvPr>
          <p:cNvCxnSpPr>
            <a:cxnSpLocks/>
          </p:cNvCxnSpPr>
          <p:nvPr/>
        </p:nvCxnSpPr>
        <p:spPr>
          <a:xfrm flipH="1">
            <a:off x="7853867" y="7821795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EE4BE80E-D2A5-DA4E-9A24-F95BDED4040E}"/>
              </a:ext>
            </a:extLst>
          </p:cNvPr>
          <p:cNvCxnSpPr>
            <a:cxnSpLocks/>
          </p:cNvCxnSpPr>
          <p:nvPr/>
        </p:nvCxnSpPr>
        <p:spPr>
          <a:xfrm flipH="1">
            <a:off x="7844372" y="962937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028DC69C-7B9E-8E49-BA52-6EA1134304E5}"/>
              </a:ext>
            </a:extLst>
          </p:cNvPr>
          <p:cNvSpPr txBox="1"/>
          <p:nvPr/>
        </p:nvSpPr>
        <p:spPr>
          <a:xfrm>
            <a:off x="9419402" y="9445802"/>
            <a:ext cx="1026243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이전 </a:t>
            </a:r>
            <a:r>
              <a:rPr lang="en-US" altLang="ko-KR" dirty="0">
                <a:solidFill>
                  <a:schemeClr val="tx1">
                    <a:alpha val="28105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dirty="0">
              <a:solidFill>
                <a:schemeClr val="tx1">
                  <a:alpha val="28105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57" name="직선 화살표 연결선 56">
            <a:extLst>
              <a:ext uri="{FF2B5EF4-FFF2-40B4-BE49-F238E27FC236}">
                <a16:creationId xmlns:a16="http://schemas.microsoft.com/office/drawing/2014/main" id="{A871F139-9FCC-3343-9CE0-5B871C3F925A}"/>
              </a:ext>
            </a:extLst>
          </p:cNvPr>
          <p:cNvCxnSpPr>
            <a:cxnSpLocks/>
          </p:cNvCxnSpPr>
          <p:nvPr/>
        </p:nvCxnSpPr>
        <p:spPr>
          <a:xfrm flipH="1">
            <a:off x="7853867" y="10346854"/>
            <a:ext cx="56323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F9DE775-EA43-FE46-AE9C-7C2BF6CAA6FE}"/>
              </a:ext>
            </a:extLst>
          </p:cNvPr>
          <p:cNvSpPr txBox="1"/>
          <p:nvPr/>
        </p:nvSpPr>
        <p:spPr>
          <a:xfrm>
            <a:off x="8372877" y="1016218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현재 </a:t>
            </a:r>
            <a:r>
              <a:rPr lang="en-US" altLang="ko-KR" b="1" dirty="0"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ko-KR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75D66A-03E4-3547-95A7-1D2041FA480B}"/>
              </a:ext>
            </a:extLst>
          </p:cNvPr>
          <p:cNvSpPr txBox="1"/>
          <p:nvPr/>
        </p:nvSpPr>
        <p:spPr>
          <a:xfrm>
            <a:off x="3066892" y="9789113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(AAAA)</a:t>
            </a:r>
            <a:endParaRPr kumimoji="1"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AD60087-9C93-954D-8C4E-F51F914A72F5}"/>
              </a:ext>
            </a:extLst>
          </p:cNvPr>
          <p:cNvSpPr txBox="1"/>
          <p:nvPr/>
        </p:nvSpPr>
        <p:spPr>
          <a:xfrm>
            <a:off x="3066892" y="10162188"/>
            <a:ext cx="2247731" cy="369332"/>
          </a:xfrm>
          <a:prstGeom prst="rect">
            <a:avLst/>
          </a:prstGeom>
          <a:solidFill>
            <a:schemeClr val="bg1">
              <a:alpha val="71413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(shell </a:t>
            </a:r>
            <a:r>
              <a:rPr lang="ko-KR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함수 주소</a:t>
            </a:r>
            <a:r>
              <a:rPr lang="en-US" altLang="ko-K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382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1329</Words>
  <Application>Microsoft Macintosh PowerPoint</Application>
  <PresentationFormat>와이드스크린</PresentationFormat>
  <Paragraphs>261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맑은 고딕</vt:lpstr>
      <vt:lpstr>Arial</vt:lpstr>
      <vt:lpstr>Consolas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Office User</dc:creator>
  <cp:lastModifiedBy>Microsoft Office User</cp:lastModifiedBy>
  <cp:revision>15</cp:revision>
  <dcterms:created xsi:type="dcterms:W3CDTF">2024-06-03T06:59:24Z</dcterms:created>
  <dcterms:modified xsi:type="dcterms:W3CDTF">2024-06-04T01:06:53Z</dcterms:modified>
</cp:coreProperties>
</file>